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0" r:id="rId4"/>
    <p:sldMasterId id="2147483691" r:id="rId5"/>
    <p:sldMasterId id="2147483692" r:id="rId6"/>
    <p:sldMasterId id="214748369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Lst>
  <p:sldSz cy="5143500" cx="9144000"/>
  <p:notesSz cx="6858000" cy="9144000"/>
  <p:embeddedFontLst>
    <p:embeddedFont>
      <p:font typeface="Helvetica Neue"/>
      <p:regular r:id="rId34"/>
      <p:bold r:id="rId35"/>
      <p:italic r:id="rId36"/>
      <p:boldItalic r:id="rId37"/>
    </p:embeddedFont>
    <p:embeddedFont>
      <p:font typeface="Helvetica Neue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italic.fntdata"/><Relationship Id="rId20" Type="http://schemas.openxmlformats.org/officeDocument/2006/relationships/slide" Target="slides/slide12.xml"/><Relationship Id="rId41" Type="http://schemas.openxmlformats.org/officeDocument/2006/relationships/font" Target="fonts/HelveticaNeueLight-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HelveticaNeue-bold.fntdata"/><Relationship Id="rId12" Type="http://schemas.openxmlformats.org/officeDocument/2006/relationships/slide" Target="slides/slide4.xml"/><Relationship Id="rId34" Type="http://schemas.openxmlformats.org/officeDocument/2006/relationships/font" Target="fonts/HelveticaNeue-regular.fntdata"/><Relationship Id="rId15" Type="http://schemas.openxmlformats.org/officeDocument/2006/relationships/slide" Target="slides/slide7.xml"/><Relationship Id="rId37" Type="http://schemas.openxmlformats.org/officeDocument/2006/relationships/font" Target="fonts/HelveticaNeue-boldItalic.fntdata"/><Relationship Id="rId14" Type="http://schemas.openxmlformats.org/officeDocument/2006/relationships/slide" Target="slides/slide6.xml"/><Relationship Id="rId36" Type="http://schemas.openxmlformats.org/officeDocument/2006/relationships/font" Target="fonts/HelveticaNeue-italic.fntdata"/><Relationship Id="rId17" Type="http://schemas.openxmlformats.org/officeDocument/2006/relationships/slide" Target="slides/slide9.xml"/><Relationship Id="rId39" Type="http://schemas.openxmlformats.org/officeDocument/2006/relationships/font" Target="fonts/HelveticaNeueLight-bold.fntdata"/><Relationship Id="rId16" Type="http://schemas.openxmlformats.org/officeDocument/2006/relationships/slide" Target="slides/slide8.xml"/><Relationship Id="rId38" Type="http://schemas.openxmlformats.org/officeDocument/2006/relationships/font" Target="fonts/HelveticaNeueLight-regular.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b0bda85fa_2_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b0bda85fa_2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7200c0174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57200c0174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f2d63ca77_0_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4f2d63ca77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f2d63ca77_0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4f2d63ca77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b4906b3d3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6b4906b3d3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b4906b3d3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6b4906b3d3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591b82abc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7591b82ab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6b4906b3d3_0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6b4906b3d3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f2d63ca77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4f2d63ca77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b4906b3d3_0_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6b4906b3d3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f2d63ca77_0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4f2d63ca77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bf5a65268_4_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bf5a65268_4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7200c0174_0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57200c0174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012a3d1b2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5012a3d1b2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7200c0174_0_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57200c0174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f2d63ca77_0_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4f2d63ca77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7200c0174_0_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57200c0174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c2405c3df_1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3c2405c3df_1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103907058_0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4103907058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7200c0174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57200c0174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b4906b3d3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6b4906b3d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cdc7b3080_0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4cdc7b3080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7200c0174_0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57200c0174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7200c0174_0_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57200c0174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7200c0174_0_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57200c0174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r" showMasterSp="0" type="tx">
  <p:cSld name="TITLE_AND_BODY">
    <p:spTree>
      <p:nvGrpSpPr>
        <p:cNvPr id="56" name="Shape 56"/>
        <p:cNvGrpSpPr/>
        <p:nvPr/>
      </p:nvGrpSpPr>
      <p:grpSpPr>
        <a:xfrm>
          <a:off x="0" y="0"/>
          <a:ext cx="0" cy="0"/>
          <a:chOff x="0" y="0"/>
          <a:chExt cx="0" cy="0"/>
        </a:xfrm>
      </p:grpSpPr>
      <p:pic>
        <p:nvPicPr>
          <p:cNvPr descr="background.png" id="57" name="Google Shape;57;p14"/>
          <p:cNvPicPr preferRelativeResize="0"/>
          <p:nvPr/>
        </p:nvPicPr>
        <p:blipFill rotWithShape="1">
          <a:blip r:embed="rId2">
            <a:alphaModFix/>
          </a:blip>
          <a:srcRect b="0" l="0" r="0" t="0"/>
          <a:stretch/>
        </p:blipFill>
        <p:spPr>
          <a:xfrm>
            <a:off x="4991" y="-3869"/>
            <a:ext cx="9134018" cy="5151237"/>
          </a:xfrm>
          <a:prstGeom prst="rect">
            <a:avLst/>
          </a:prstGeom>
          <a:noFill/>
          <a:ln>
            <a:noFill/>
          </a:ln>
        </p:spPr>
      </p:pic>
      <p:sp>
        <p:nvSpPr>
          <p:cNvPr id="58" name="Google Shape;58;p14"/>
          <p:cNvSpPr txBox="1"/>
          <p:nvPr>
            <p:ph idx="12" type="sldNum"/>
          </p:nvPr>
        </p:nvSpPr>
        <p:spPr>
          <a:xfrm>
            <a:off x="4484637" y="4905375"/>
            <a:ext cx="169964" cy="176212"/>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59" name="Shape 59"/>
        <p:cNvGrpSpPr/>
        <p:nvPr/>
      </p:nvGrpSpPr>
      <p:grpSpPr>
        <a:xfrm>
          <a:off x="0" y="0"/>
          <a:ext cx="0" cy="0"/>
          <a:chOff x="0" y="0"/>
          <a:chExt cx="0" cy="0"/>
        </a:xfrm>
      </p:grpSpPr>
      <p:sp>
        <p:nvSpPr>
          <p:cNvPr id="60" name="Google Shape;60;p15"/>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633413" y="1038225"/>
            <a:ext cx="7877175" cy="3486150"/>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1pPr>
            <a:lvl2pPr indent="-323850" lvl="1" marL="9144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2pPr>
            <a:lvl3pPr indent="-323850" lvl="2" marL="13716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3pPr>
            <a:lvl4pPr indent="-323850" lvl="3" marL="18288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4pPr>
            <a:lvl5pPr indent="-323850" lvl="4" marL="22860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62" name="Google Shape;62;p15"/>
          <p:cNvSpPr txBox="1"/>
          <p:nvPr>
            <p:ph idx="12" type="sldNum"/>
          </p:nvPr>
        </p:nvSpPr>
        <p:spPr>
          <a:xfrm>
            <a:off x="4484637" y="4905375"/>
            <a:ext cx="169964" cy="176212"/>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itle">
  <p:cSld name="TITLE">
    <p:spTree>
      <p:nvGrpSpPr>
        <p:cNvPr id="63" name="Shape 63"/>
        <p:cNvGrpSpPr/>
        <p:nvPr/>
      </p:nvGrpSpPr>
      <p:grpSpPr>
        <a:xfrm>
          <a:off x="0" y="0"/>
          <a:ext cx="0" cy="0"/>
          <a:chOff x="0" y="0"/>
          <a:chExt cx="0" cy="0"/>
        </a:xfrm>
      </p:grpSpPr>
      <p:pic>
        <p:nvPicPr>
          <p:cNvPr descr="background.png" id="64" name="Google Shape;64;p16"/>
          <p:cNvPicPr preferRelativeResize="0"/>
          <p:nvPr/>
        </p:nvPicPr>
        <p:blipFill rotWithShape="1">
          <a:blip r:embed="rId2">
            <a:alphaModFix/>
          </a:blip>
          <a:srcRect b="0" l="0" r="0" t="0"/>
          <a:stretch/>
        </p:blipFill>
        <p:spPr>
          <a:xfrm>
            <a:off x="4991" y="-3869"/>
            <a:ext cx="9134018" cy="5151237"/>
          </a:xfrm>
          <a:prstGeom prst="rect">
            <a:avLst/>
          </a:prstGeom>
          <a:noFill/>
          <a:ln>
            <a:noFill/>
          </a:ln>
        </p:spPr>
      </p:pic>
      <p:sp>
        <p:nvSpPr>
          <p:cNvPr id="65" name="Google Shape;65;p16"/>
          <p:cNvSpPr txBox="1"/>
          <p:nvPr>
            <p:ph type="title"/>
          </p:nvPr>
        </p:nvSpPr>
        <p:spPr>
          <a:xfrm>
            <a:off x="666750" y="2163318"/>
            <a:ext cx="7810500" cy="816864"/>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9pPr>
          </a:lstStyle>
          <a:p/>
        </p:txBody>
      </p:sp>
      <p:sp>
        <p:nvSpPr>
          <p:cNvPr id="66" name="Google Shape;66;p16"/>
          <p:cNvSpPr txBox="1"/>
          <p:nvPr>
            <p:ph idx="12" type="sldNum"/>
          </p:nvPr>
        </p:nvSpPr>
        <p:spPr>
          <a:xfrm>
            <a:off x="4484637" y="4905375"/>
            <a:ext cx="169964" cy="176212"/>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showMasterSp="0">
  <p:cSld name="Title &amp; Subtitle">
    <p:spTree>
      <p:nvGrpSpPr>
        <p:cNvPr id="67" name="Shape 67"/>
        <p:cNvGrpSpPr/>
        <p:nvPr/>
      </p:nvGrpSpPr>
      <p:grpSpPr>
        <a:xfrm>
          <a:off x="0" y="0"/>
          <a:ext cx="0" cy="0"/>
          <a:chOff x="0" y="0"/>
          <a:chExt cx="0" cy="0"/>
        </a:xfrm>
      </p:grpSpPr>
      <p:pic>
        <p:nvPicPr>
          <p:cNvPr descr="background.png" id="68" name="Google Shape;68;p17"/>
          <p:cNvPicPr preferRelativeResize="0"/>
          <p:nvPr/>
        </p:nvPicPr>
        <p:blipFill rotWithShape="1">
          <a:blip r:embed="rId2">
            <a:alphaModFix/>
          </a:blip>
          <a:srcRect b="0" l="0" r="0" t="0"/>
          <a:stretch/>
        </p:blipFill>
        <p:spPr>
          <a:xfrm>
            <a:off x="4991" y="-3869"/>
            <a:ext cx="9134018" cy="5151237"/>
          </a:xfrm>
          <a:prstGeom prst="rect">
            <a:avLst/>
          </a:prstGeom>
          <a:noFill/>
          <a:ln>
            <a:noFill/>
          </a:ln>
        </p:spPr>
      </p:pic>
      <p:sp>
        <p:nvSpPr>
          <p:cNvPr id="69" name="Google Shape;69;p17"/>
          <p:cNvSpPr txBox="1"/>
          <p:nvPr>
            <p:ph type="title"/>
          </p:nvPr>
        </p:nvSpPr>
        <p:spPr>
          <a:xfrm>
            <a:off x="666750" y="862013"/>
            <a:ext cx="7810500" cy="1743075"/>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9pPr>
          </a:lstStyle>
          <a:p/>
        </p:txBody>
      </p:sp>
      <p:sp>
        <p:nvSpPr>
          <p:cNvPr id="70" name="Google Shape;70;p17"/>
          <p:cNvSpPr txBox="1"/>
          <p:nvPr>
            <p:ph idx="1" type="body"/>
          </p:nvPr>
        </p:nvSpPr>
        <p:spPr>
          <a:xfrm>
            <a:off x="666750" y="2652713"/>
            <a:ext cx="7810500" cy="595312"/>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71" name="Google Shape;71;p17"/>
          <p:cNvSpPr txBox="1"/>
          <p:nvPr>
            <p:ph idx="12" type="sldNum"/>
          </p:nvPr>
        </p:nvSpPr>
        <p:spPr>
          <a:xfrm>
            <a:off x="4484637" y="4905375"/>
            <a:ext cx="169964" cy="176212"/>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72" name="Shape 72"/>
        <p:cNvGrpSpPr/>
        <p:nvPr/>
      </p:nvGrpSpPr>
      <p:grpSpPr>
        <a:xfrm>
          <a:off x="0" y="0"/>
          <a:ext cx="0" cy="0"/>
          <a:chOff x="0" y="0"/>
          <a:chExt cx="0" cy="0"/>
        </a:xfrm>
      </p:grpSpPr>
      <p:sp>
        <p:nvSpPr>
          <p:cNvPr id="73" name="Google Shape;73;p18"/>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9pPr>
          </a:lstStyle>
          <a:p/>
        </p:txBody>
      </p:sp>
      <p:sp>
        <p:nvSpPr>
          <p:cNvPr id="74" name="Google Shape;74;p18"/>
          <p:cNvSpPr txBox="1"/>
          <p:nvPr>
            <p:ph idx="12" type="sldNum"/>
          </p:nvPr>
        </p:nvSpPr>
        <p:spPr>
          <a:xfrm>
            <a:off x="4484637" y="4905375"/>
            <a:ext cx="169964" cy="176212"/>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mp; Bullets">
  <p:cSld name="Title, subtitle &amp; Bullets">
    <p:spTree>
      <p:nvGrpSpPr>
        <p:cNvPr id="75" name="Shape 75"/>
        <p:cNvGrpSpPr/>
        <p:nvPr/>
      </p:nvGrpSpPr>
      <p:grpSpPr>
        <a:xfrm>
          <a:off x="0" y="0"/>
          <a:ext cx="0" cy="0"/>
          <a:chOff x="0" y="0"/>
          <a:chExt cx="0" cy="0"/>
        </a:xfrm>
      </p:grpSpPr>
      <p:sp>
        <p:nvSpPr>
          <p:cNvPr id="76" name="Google Shape;76;p19"/>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9pPr>
          </a:lstStyle>
          <a:p/>
        </p:txBody>
      </p:sp>
      <p:sp>
        <p:nvSpPr>
          <p:cNvPr id="77" name="Google Shape;77;p19"/>
          <p:cNvSpPr txBox="1"/>
          <p:nvPr>
            <p:ph idx="1" type="body"/>
          </p:nvPr>
        </p:nvSpPr>
        <p:spPr>
          <a:xfrm>
            <a:off x="633413" y="1207943"/>
            <a:ext cx="7877175" cy="3316433"/>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1pPr>
            <a:lvl2pPr indent="-323850" lvl="1" marL="9144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2pPr>
            <a:lvl3pPr indent="-323850" lvl="2" marL="13716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3pPr>
            <a:lvl4pPr indent="-323850" lvl="3" marL="18288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4pPr>
            <a:lvl5pPr indent="-323850" lvl="4" marL="22860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78" name="Google Shape;78;p19"/>
          <p:cNvSpPr txBox="1"/>
          <p:nvPr>
            <p:ph idx="2" type="body"/>
          </p:nvPr>
        </p:nvSpPr>
        <p:spPr>
          <a:xfrm>
            <a:off x="4332210" y="807778"/>
            <a:ext cx="479581" cy="323850"/>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1pPr>
            <a:lvl2pPr indent="-323850" lvl="1" marL="914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2pPr>
            <a:lvl3pPr indent="-323850" lvl="2" marL="1371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3pPr>
            <a:lvl4pPr indent="-323850" lvl="3" marL="1828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4pPr>
            <a:lvl5pPr indent="-323850" lvl="4" marL="22860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79" name="Google Shape;79;p19"/>
          <p:cNvSpPr txBox="1"/>
          <p:nvPr>
            <p:ph idx="12" type="sldNum"/>
          </p:nvPr>
        </p:nvSpPr>
        <p:spPr>
          <a:xfrm>
            <a:off x="4484637" y="4905375"/>
            <a:ext cx="169964" cy="176212"/>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80" name="Shape 80"/>
        <p:cNvGrpSpPr/>
        <p:nvPr/>
      </p:nvGrpSpPr>
      <p:grpSpPr>
        <a:xfrm>
          <a:off x="0" y="0"/>
          <a:ext cx="0" cy="0"/>
          <a:chOff x="0" y="0"/>
          <a:chExt cx="0" cy="0"/>
        </a:xfrm>
      </p:grpSpPr>
      <p:sp>
        <p:nvSpPr>
          <p:cNvPr id="81" name="Google Shape;81;p20"/>
          <p:cNvSpPr txBox="1"/>
          <p:nvPr>
            <p:ph idx="1" type="body"/>
          </p:nvPr>
        </p:nvSpPr>
        <p:spPr>
          <a:xfrm>
            <a:off x="633413" y="666750"/>
            <a:ext cx="7877175" cy="3814762"/>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1pPr>
            <a:lvl2pPr indent="-323850" lvl="1" marL="9144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2pPr>
            <a:lvl3pPr indent="-323850" lvl="2" marL="13716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3pPr>
            <a:lvl4pPr indent="-323850" lvl="3" marL="18288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4pPr>
            <a:lvl5pPr indent="-323850" lvl="4" marL="22860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82" name="Google Shape;82;p20"/>
          <p:cNvSpPr txBox="1"/>
          <p:nvPr>
            <p:ph idx="12" type="sldNum"/>
          </p:nvPr>
        </p:nvSpPr>
        <p:spPr>
          <a:xfrm>
            <a:off x="4484637" y="4905375"/>
            <a:ext cx="169964" cy="176212"/>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83" name="Shape 83"/>
        <p:cNvGrpSpPr/>
        <p:nvPr/>
      </p:nvGrpSpPr>
      <p:grpSpPr>
        <a:xfrm>
          <a:off x="0" y="0"/>
          <a:ext cx="0" cy="0"/>
          <a:chOff x="0" y="0"/>
          <a:chExt cx="0" cy="0"/>
        </a:xfrm>
      </p:grpSpPr>
      <p:sp>
        <p:nvSpPr>
          <p:cNvPr id="84" name="Google Shape;84;p21"/>
          <p:cNvSpPr txBox="1"/>
          <p:nvPr>
            <p:ph idx="12" type="sldNum"/>
          </p:nvPr>
        </p:nvSpPr>
        <p:spPr>
          <a:xfrm>
            <a:off x="4484637" y="4905375"/>
            <a:ext cx="169964" cy="176212"/>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white" showMasterSp="0">
  <p:cSld name="Title &amp; Body white">
    <p:bg>
      <p:bgPr>
        <a:solidFill>
          <a:srgbClr val="FFFFFF"/>
        </a:solidFill>
      </p:bgPr>
    </p:bg>
    <p:spTree>
      <p:nvGrpSpPr>
        <p:cNvPr id="85" name="Shape 85"/>
        <p:cNvGrpSpPr/>
        <p:nvPr/>
      </p:nvGrpSpPr>
      <p:grpSpPr>
        <a:xfrm>
          <a:off x="0" y="0"/>
          <a:ext cx="0" cy="0"/>
          <a:chOff x="0" y="0"/>
          <a:chExt cx="0" cy="0"/>
        </a:xfrm>
      </p:grpSpPr>
      <p:sp>
        <p:nvSpPr>
          <p:cNvPr id="86" name="Google Shape;86;p22"/>
          <p:cNvSpPr txBox="1"/>
          <p:nvPr>
            <p:ph idx="1" type="body"/>
          </p:nvPr>
        </p:nvSpPr>
        <p:spPr>
          <a:xfrm>
            <a:off x="418427" y="287099"/>
            <a:ext cx="1461652" cy="104775"/>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FF5544"/>
              </a:buClr>
              <a:buSzPts val="700"/>
              <a:buFont typeface="Helvetica Neue"/>
              <a:buNone/>
              <a:defRPr b="0" i="0" sz="700" u="none" cap="none" strike="noStrike">
                <a:solidFill>
                  <a:srgbClr val="FF5544"/>
                </a:solidFill>
                <a:latin typeface="Helvetica Neue"/>
                <a:ea typeface="Helvetica Neue"/>
                <a:cs typeface="Helvetica Neue"/>
                <a:sym typeface="Helvetica Neue"/>
              </a:defRPr>
            </a:lvl1pPr>
            <a:lvl2pPr indent="-323850" lvl="1" marL="914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2pPr>
            <a:lvl3pPr indent="-323850" lvl="2" marL="1371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3pPr>
            <a:lvl4pPr indent="-323850" lvl="3" marL="1828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4pPr>
            <a:lvl5pPr indent="-323850" lvl="4" marL="22860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87" name="Google Shape;87;p22"/>
          <p:cNvSpPr txBox="1"/>
          <p:nvPr>
            <p:ph idx="12" type="sldNum"/>
          </p:nvPr>
        </p:nvSpPr>
        <p:spPr>
          <a:xfrm>
            <a:off x="8226279" y="4756944"/>
            <a:ext cx="481378" cy="104775"/>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900">
              <a:solidFill>
                <a:srgbClr val="FFFFFF"/>
              </a:solidFill>
              <a:latin typeface="Helvetica Neue Light"/>
              <a:ea typeface="Helvetica Neue Light"/>
              <a:cs typeface="Helvetica Neue Light"/>
              <a:sym typeface="Helvetica Neue Light"/>
            </a:endParaRPr>
          </a:p>
        </p:txBody>
      </p:sp>
      <p:sp>
        <p:nvSpPr>
          <p:cNvPr id="88" name="Google Shape;88;p22"/>
          <p:cNvSpPr txBox="1"/>
          <p:nvPr>
            <p:ph type="title"/>
          </p:nvPr>
        </p:nvSpPr>
        <p:spPr>
          <a:xfrm>
            <a:off x="419100" y="754062"/>
            <a:ext cx="8305801" cy="371014"/>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323232"/>
              </a:buClr>
              <a:buSzPts val="2700"/>
              <a:buFont typeface="Helvetica Neue"/>
              <a:buNone/>
              <a:defRPr b="0" i="0" sz="2700" u="none" cap="none" strike="noStrike">
                <a:solidFill>
                  <a:srgbClr val="323232"/>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9pPr>
          </a:lstStyle>
          <a:p/>
        </p:txBody>
      </p:sp>
      <p:sp>
        <p:nvSpPr>
          <p:cNvPr id="89" name="Google Shape;89;p22"/>
          <p:cNvSpPr txBox="1"/>
          <p:nvPr>
            <p:ph idx="2" type="body"/>
          </p:nvPr>
        </p:nvSpPr>
        <p:spPr>
          <a:xfrm>
            <a:off x="414338" y="1433915"/>
            <a:ext cx="8305800" cy="288645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1pPr>
            <a:lvl2pPr indent="-228600" lvl="1" marL="9144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2pPr>
            <a:lvl3pPr indent="-228600" lvl="2" marL="13716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3pPr>
            <a:lvl4pPr indent="-228600" lvl="3" marL="18288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4pPr>
            <a:lvl5pPr indent="-228600" lvl="4" marL="22860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90" name="Google Shape;90;p22"/>
          <p:cNvSpPr txBox="1"/>
          <p:nvPr/>
        </p:nvSpPr>
        <p:spPr>
          <a:xfrm>
            <a:off x="523875" y="4569619"/>
            <a:ext cx="3637225" cy="20955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847870"/>
              </a:buClr>
              <a:buSzPts val="700"/>
              <a:buFont typeface="Helvetica Neue"/>
              <a:buNone/>
            </a:pPr>
            <a:r>
              <a:rPr b="1" i="0" lang="en" sz="700" u="none" cap="none" strike="noStrike">
                <a:solidFill>
                  <a:srgbClr val="847870"/>
                </a:solidFill>
                <a:latin typeface="Helvetica Neue"/>
                <a:ea typeface="Helvetica Neue"/>
                <a:cs typeface="Helvetica Neue"/>
                <a:sym typeface="Helvetica Neue"/>
              </a:rPr>
              <a:t>Reaktor</a:t>
            </a:r>
            <a:endParaRPr sz="500"/>
          </a:p>
          <a:p>
            <a:pPr indent="0" lvl="0" marL="0" marR="0" rtl="0" algn="l">
              <a:lnSpc>
                <a:spcPct val="100000"/>
              </a:lnSpc>
              <a:spcBef>
                <a:spcPts val="0"/>
              </a:spcBef>
              <a:spcAft>
                <a:spcPts val="0"/>
              </a:spcAft>
              <a:buClr>
                <a:srgbClr val="847870"/>
              </a:buClr>
              <a:buSzPts val="700"/>
              <a:buFont typeface="Helvetica Neue"/>
              <a:buNone/>
            </a:pPr>
            <a:r>
              <a:rPr b="0" i="0" lang="en" sz="700" u="none" cap="none" strike="noStrike">
                <a:solidFill>
                  <a:srgbClr val="847870"/>
                </a:solidFill>
                <a:latin typeface="Helvetica Neue"/>
                <a:ea typeface="Helvetica Neue"/>
                <a:cs typeface="Helvetica Neue"/>
                <a:sym typeface="Helvetica Neue"/>
              </a:rPr>
              <a:t>JAN 2018 - CONFIDENTIAL</a:t>
            </a:r>
            <a:endParaRPr sz="5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95" name="Shape 95"/>
        <p:cNvGrpSpPr/>
        <p:nvPr/>
      </p:nvGrpSpPr>
      <p:grpSpPr>
        <a:xfrm>
          <a:off x="0" y="0"/>
          <a:ext cx="0" cy="0"/>
          <a:chOff x="0" y="0"/>
          <a:chExt cx="0" cy="0"/>
        </a:xfrm>
      </p:grpSpPr>
      <p:sp>
        <p:nvSpPr>
          <p:cNvPr id="96" name="Google Shape;96;p2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97" name="Google Shape;97;p2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98" name="Google Shape;98;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type="tx">
  <p:cSld name="TITLE_AND_BODY">
    <p:spTree>
      <p:nvGrpSpPr>
        <p:cNvPr id="99" name="Shape 99"/>
        <p:cNvGrpSpPr/>
        <p:nvPr/>
      </p:nvGrpSpPr>
      <p:grpSpPr>
        <a:xfrm>
          <a:off x="0" y="0"/>
          <a:ext cx="0" cy="0"/>
          <a:chOff x="0" y="0"/>
          <a:chExt cx="0" cy="0"/>
        </a:xfrm>
      </p:grpSpPr>
      <p:sp>
        <p:nvSpPr>
          <p:cNvPr id="100" name="Google Shape;100;p2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01" name="Google Shape;101;p25"/>
          <p:cNvSpPr txBox="1"/>
          <p:nvPr>
            <p:ph type="title"/>
          </p:nvPr>
        </p:nvSpPr>
        <p:spPr>
          <a:xfrm>
            <a:off x="238125" y="3567113"/>
            <a:ext cx="8667600" cy="752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102" name="Google Shape;102;p2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03" name="Google Shape;103;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04" name="Shape 104"/>
        <p:cNvGrpSpPr/>
        <p:nvPr/>
      </p:nvGrpSpPr>
      <p:grpSpPr>
        <a:xfrm>
          <a:off x="0" y="0"/>
          <a:ext cx="0" cy="0"/>
          <a:chOff x="0" y="0"/>
          <a:chExt cx="0" cy="0"/>
        </a:xfrm>
      </p:grpSpPr>
      <p:sp>
        <p:nvSpPr>
          <p:cNvPr id="105" name="Google Shape;105;p2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106" name="Google Shape;106;p2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107" name="Shape 107"/>
        <p:cNvGrpSpPr/>
        <p:nvPr/>
      </p:nvGrpSpPr>
      <p:grpSpPr>
        <a:xfrm>
          <a:off x="0" y="0"/>
          <a:ext cx="0" cy="0"/>
          <a:chOff x="0" y="0"/>
          <a:chExt cx="0" cy="0"/>
        </a:xfrm>
      </p:grpSpPr>
      <p:sp>
        <p:nvSpPr>
          <p:cNvPr id="108" name="Google Shape;108;p27"/>
          <p:cNvSpPr/>
          <p:nvPr>
            <p:ph idx="2" type="pic"/>
          </p:nvPr>
        </p:nvSpPr>
        <p:spPr>
          <a:xfrm>
            <a:off x="4938713"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09" name="Google Shape;109;p2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110" name="Google Shape;110;p2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FFFFFF"/>
              </a:buClr>
              <a:buSzPts val="2000"/>
              <a:buFont typeface="Helvetica Neue"/>
              <a:buNone/>
              <a:defRPr b="0" i="0" sz="20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11" name="Google Shape;111;p2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12" name="Shape 112"/>
        <p:cNvGrpSpPr/>
        <p:nvPr/>
      </p:nvGrpSpPr>
      <p:grpSpPr>
        <a:xfrm>
          <a:off x="0" y="0"/>
          <a:ext cx="0" cy="0"/>
          <a:chOff x="0" y="0"/>
          <a:chExt cx="0" cy="0"/>
        </a:xfrm>
      </p:grpSpPr>
      <p:sp>
        <p:nvSpPr>
          <p:cNvPr id="113" name="Google Shape;113;p2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114" name="Google Shape;114;p2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15" name="Shape 115"/>
        <p:cNvGrpSpPr/>
        <p:nvPr/>
      </p:nvGrpSpPr>
      <p:grpSpPr>
        <a:xfrm>
          <a:off x="0" y="0"/>
          <a:ext cx="0" cy="0"/>
          <a:chOff x="0" y="0"/>
          <a:chExt cx="0" cy="0"/>
        </a:xfrm>
      </p:grpSpPr>
      <p:sp>
        <p:nvSpPr>
          <p:cNvPr id="116" name="Google Shape;116;p2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117" name="Google Shape;117;p2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18" name="Google Shape;118;p2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19" name="Shape 119"/>
        <p:cNvGrpSpPr/>
        <p:nvPr/>
      </p:nvGrpSpPr>
      <p:grpSpPr>
        <a:xfrm>
          <a:off x="0" y="0"/>
          <a:ext cx="0" cy="0"/>
          <a:chOff x="0" y="0"/>
          <a:chExt cx="0" cy="0"/>
        </a:xfrm>
      </p:grpSpPr>
      <p:sp>
        <p:nvSpPr>
          <p:cNvPr id="120" name="Google Shape;120;p3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21" name="Google Shape;121;p3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122" name="Google Shape;122;p3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FFFFFF"/>
              </a:buClr>
              <a:buSzPts val="1800"/>
              <a:buFont typeface="Helvetica Neue"/>
              <a:buChar char="•"/>
              <a:defRPr b="0" i="0" sz="1400" u="none"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FFFFFF"/>
              </a:buClr>
              <a:buSzPts val="1800"/>
              <a:buFont typeface="Helvetica Neue"/>
              <a:buChar char="•"/>
              <a:defRPr b="0" i="0" sz="1400" u="none" cap="none" strike="noStrike">
                <a:solidFill>
                  <a:srgbClr val="FFFFFF"/>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FFFFFF"/>
              </a:buClr>
              <a:buSzPts val="1800"/>
              <a:buFont typeface="Helvetica Neue"/>
              <a:buChar char="•"/>
              <a:defRPr b="0" i="0" sz="1400" u="none" cap="none" strike="noStrike">
                <a:solidFill>
                  <a:srgbClr val="FFFFFF"/>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FFFFFF"/>
              </a:buClr>
              <a:buSzPts val="1800"/>
              <a:buFont typeface="Helvetica Neue"/>
              <a:buChar char="•"/>
              <a:defRPr b="0" i="0" sz="1400" u="none" cap="none" strike="noStrike">
                <a:solidFill>
                  <a:srgbClr val="FFFFFF"/>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FFFFFF"/>
              </a:buClr>
              <a:buSzPts val="1800"/>
              <a:buFont typeface="Helvetica Neue"/>
              <a:buChar char="•"/>
              <a:defRPr b="0" i="0" sz="14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23" name="Google Shape;123;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24" name="Shape 124"/>
        <p:cNvGrpSpPr/>
        <p:nvPr/>
      </p:nvGrpSpPr>
      <p:grpSpPr>
        <a:xfrm>
          <a:off x="0" y="0"/>
          <a:ext cx="0" cy="0"/>
          <a:chOff x="0" y="0"/>
          <a:chExt cx="0" cy="0"/>
        </a:xfrm>
      </p:grpSpPr>
      <p:sp>
        <p:nvSpPr>
          <p:cNvPr id="125" name="Google Shape;125;p3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26" name="Google Shape;126;p3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27" name="Shape 127"/>
        <p:cNvGrpSpPr/>
        <p:nvPr/>
      </p:nvGrpSpPr>
      <p:grpSpPr>
        <a:xfrm>
          <a:off x="0" y="0"/>
          <a:ext cx="0" cy="0"/>
          <a:chOff x="0" y="0"/>
          <a:chExt cx="0" cy="0"/>
        </a:xfrm>
      </p:grpSpPr>
      <p:sp>
        <p:nvSpPr>
          <p:cNvPr id="128" name="Google Shape;128;p32"/>
          <p:cNvSpPr/>
          <p:nvPr>
            <p:ph idx="2" type="pic"/>
          </p:nvPr>
        </p:nvSpPr>
        <p:spPr>
          <a:xfrm>
            <a:off x="5910263" y="257651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29" name="Google Shape;129;p32"/>
          <p:cNvSpPr/>
          <p:nvPr>
            <p:ph idx="3" type="pic"/>
          </p:nvPr>
        </p:nvSpPr>
        <p:spPr>
          <a:xfrm>
            <a:off x="5910263" y="357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30" name="Google Shape;130;p32"/>
          <p:cNvSpPr/>
          <p:nvPr>
            <p:ph idx="4" type="pic"/>
          </p:nvPr>
        </p:nvSpPr>
        <p:spPr>
          <a:xfrm>
            <a:off x="452438" y="357188"/>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31" name="Google Shape;131;p3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32" name="Shape 132"/>
        <p:cNvGrpSpPr/>
        <p:nvPr/>
      </p:nvGrpSpPr>
      <p:grpSpPr>
        <a:xfrm>
          <a:off x="0" y="0"/>
          <a:ext cx="0" cy="0"/>
          <a:chOff x="0" y="0"/>
          <a:chExt cx="0" cy="0"/>
        </a:xfrm>
      </p:grpSpPr>
      <p:sp>
        <p:nvSpPr>
          <p:cNvPr id="133" name="Google Shape;133;p3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FFFFFF"/>
              </a:buClr>
              <a:buSzPts val="1200"/>
              <a:buFont typeface="Helvetica Neue"/>
              <a:buNone/>
              <a:defRPr b="0" i="1" sz="1200" u="none" cap="none" strike="noStrike">
                <a:solidFill>
                  <a:srgbClr val="FFFFFF"/>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34" name="Google Shape;134;p3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35" name="Google Shape;135;p3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36" name="Shape 136"/>
        <p:cNvGrpSpPr/>
        <p:nvPr/>
      </p:nvGrpSpPr>
      <p:grpSpPr>
        <a:xfrm>
          <a:off x="0" y="0"/>
          <a:ext cx="0" cy="0"/>
          <a:chOff x="0" y="0"/>
          <a:chExt cx="0" cy="0"/>
        </a:xfrm>
      </p:grpSpPr>
      <p:sp>
        <p:nvSpPr>
          <p:cNvPr id="137" name="Google Shape;137;p3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138" name="Google Shape;138;p3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39" name="Shape 139"/>
        <p:cNvGrpSpPr/>
        <p:nvPr/>
      </p:nvGrpSpPr>
      <p:grpSpPr>
        <a:xfrm>
          <a:off x="0" y="0"/>
          <a:ext cx="0" cy="0"/>
          <a:chOff x="0" y="0"/>
          <a:chExt cx="0" cy="0"/>
        </a:xfrm>
      </p:grpSpPr>
      <p:sp>
        <p:nvSpPr>
          <p:cNvPr id="140" name="Google Shape;140;p3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ear" showMasterSp="0" type="tx">
  <p:cSld name="TITLE_AND_BODY">
    <p:spTree>
      <p:nvGrpSpPr>
        <p:cNvPr id="147" name="Shape 147"/>
        <p:cNvGrpSpPr/>
        <p:nvPr/>
      </p:nvGrpSpPr>
      <p:grpSpPr>
        <a:xfrm>
          <a:off x="0" y="0"/>
          <a:ext cx="0" cy="0"/>
          <a:chOff x="0" y="0"/>
          <a:chExt cx="0" cy="0"/>
        </a:xfrm>
      </p:grpSpPr>
      <p:pic>
        <p:nvPicPr>
          <p:cNvPr descr="background.png" id="148" name="Google Shape;148;p37"/>
          <p:cNvPicPr preferRelativeResize="0"/>
          <p:nvPr/>
        </p:nvPicPr>
        <p:blipFill rotWithShape="1">
          <a:blip r:embed="rId2">
            <a:alphaModFix/>
          </a:blip>
          <a:srcRect b="0" l="0" r="0" t="0"/>
          <a:stretch/>
        </p:blipFill>
        <p:spPr>
          <a:xfrm>
            <a:off x="4991" y="-3869"/>
            <a:ext cx="9134017" cy="5151238"/>
          </a:xfrm>
          <a:prstGeom prst="rect">
            <a:avLst/>
          </a:prstGeom>
          <a:noFill/>
          <a:ln>
            <a:noFill/>
          </a:ln>
        </p:spPr>
      </p:pic>
      <p:sp>
        <p:nvSpPr>
          <p:cNvPr id="149" name="Google Shape;149;p37"/>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50" name="Shape 150"/>
        <p:cNvGrpSpPr/>
        <p:nvPr/>
      </p:nvGrpSpPr>
      <p:grpSpPr>
        <a:xfrm>
          <a:off x="0" y="0"/>
          <a:ext cx="0" cy="0"/>
          <a:chOff x="0" y="0"/>
          <a:chExt cx="0" cy="0"/>
        </a:xfrm>
      </p:grpSpPr>
      <p:sp>
        <p:nvSpPr>
          <p:cNvPr id="151" name="Google Shape;151;p3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9pPr>
          </a:lstStyle>
          <a:p/>
        </p:txBody>
      </p:sp>
      <p:sp>
        <p:nvSpPr>
          <p:cNvPr id="152" name="Google Shape;152;p3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53" name="Shape 153"/>
        <p:cNvGrpSpPr/>
        <p:nvPr/>
      </p:nvGrpSpPr>
      <p:grpSpPr>
        <a:xfrm>
          <a:off x="0" y="0"/>
          <a:ext cx="0" cy="0"/>
          <a:chOff x="0" y="0"/>
          <a:chExt cx="0" cy="0"/>
        </a:xfrm>
      </p:grpSpPr>
      <p:sp>
        <p:nvSpPr>
          <p:cNvPr id="154" name="Google Shape;154;p3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55" name="Shape 155"/>
        <p:cNvGrpSpPr/>
        <p:nvPr/>
      </p:nvGrpSpPr>
      <p:grpSpPr>
        <a:xfrm>
          <a:off x="0" y="0"/>
          <a:ext cx="0" cy="0"/>
          <a:chOff x="0" y="0"/>
          <a:chExt cx="0" cy="0"/>
        </a:xfrm>
      </p:grpSpPr>
      <p:sp>
        <p:nvSpPr>
          <p:cNvPr id="156" name="Google Shape;156;p4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9pPr>
          </a:lstStyle>
          <a:p/>
        </p:txBody>
      </p:sp>
      <p:sp>
        <p:nvSpPr>
          <p:cNvPr id="157" name="Google Shape;157;p40"/>
          <p:cNvSpPr txBox="1"/>
          <p:nvPr>
            <p:ph idx="1" type="body"/>
          </p:nvPr>
        </p:nvSpPr>
        <p:spPr>
          <a:xfrm>
            <a:off x="633413" y="1038225"/>
            <a:ext cx="7877100" cy="3486000"/>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1pPr>
            <a:lvl2pPr indent="-323850" lvl="1" marL="9144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2pPr>
            <a:lvl3pPr indent="-323850" lvl="2" marL="13716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3pPr>
            <a:lvl4pPr indent="-323850" lvl="3" marL="18288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4pPr>
            <a:lvl5pPr indent="-323850" lvl="4" marL="22860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158" name="Google Shape;158;p4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itle">
  <p:cSld name="TITLE">
    <p:spTree>
      <p:nvGrpSpPr>
        <p:cNvPr id="159" name="Shape 159"/>
        <p:cNvGrpSpPr/>
        <p:nvPr/>
      </p:nvGrpSpPr>
      <p:grpSpPr>
        <a:xfrm>
          <a:off x="0" y="0"/>
          <a:ext cx="0" cy="0"/>
          <a:chOff x="0" y="0"/>
          <a:chExt cx="0" cy="0"/>
        </a:xfrm>
      </p:grpSpPr>
      <p:pic>
        <p:nvPicPr>
          <p:cNvPr descr="background.png" id="160" name="Google Shape;160;p41"/>
          <p:cNvPicPr preferRelativeResize="0"/>
          <p:nvPr/>
        </p:nvPicPr>
        <p:blipFill rotWithShape="1">
          <a:blip r:embed="rId2">
            <a:alphaModFix/>
          </a:blip>
          <a:srcRect b="0" l="0" r="0" t="0"/>
          <a:stretch/>
        </p:blipFill>
        <p:spPr>
          <a:xfrm>
            <a:off x="4991" y="-3869"/>
            <a:ext cx="9134017" cy="5151238"/>
          </a:xfrm>
          <a:prstGeom prst="rect">
            <a:avLst/>
          </a:prstGeom>
          <a:noFill/>
          <a:ln>
            <a:noFill/>
          </a:ln>
        </p:spPr>
      </p:pic>
      <p:sp>
        <p:nvSpPr>
          <p:cNvPr id="161" name="Google Shape;161;p41"/>
          <p:cNvSpPr txBox="1"/>
          <p:nvPr>
            <p:ph type="title"/>
          </p:nvPr>
        </p:nvSpPr>
        <p:spPr>
          <a:xfrm>
            <a:off x="666750" y="2163318"/>
            <a:ext cx="7810500" cy="8169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9pPr>
          </a:lstStyle>
          <a:p/>
        </p:txBody>
      </p:sp>
      <p:sp>
        <p:nvSpPr>
          <p:cNvPr id="162" name="Google Shape;162;p41"/>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showMasterSp="0">
  <p:cSld name="Title &amp; Subtitle">
    <p:spTree>
      <p:nvGrpSpPr>
        <p:cNvPr id="163" name="Shape 163"/>
        <p:cNvGrpSpPr/>
        <p:nvPr/>
      </p:nvGrpSpPr>
      <p:grpSpPr>
        <a:xfrm>
          <a:off x="0" y="0"/>
          <a:ext cx="0" cy="0"/>
          <a:chOff x="0" y="0"/>
          <a:chExt cx="0" cy="0"/>
        </a:xfrm>
      </p:grpSpPr>
      <p:pic>
        <p:nvPicPr>
          <p:cNvPr descr="background.png" id="164" name="Google Shape;164;p42"/>
          <p:cNvPicPr preferRelativeResize="0"/>
          <p:nvPr/>
        </p:nvPicPr>
        <p:blipFill rotWithShape="1">
          <a:blip r:embed="rId2">
            <a:alphaModFix/>
          </a:blip>
          <a:srcRect b="0" l="0" r="0" t="0"/>
          <a:stretch/>
        </p:blipFill>
        <p:spPr>
          <a:xfrm>
            <a:off x="4991" y="-3869"/>
            <a:ext cx="9134017" cy="5151238"/>
          </a:xfrm>
          <a:prstGeom prst="rect">
            <a:avLst/>
          </a:prstGeom>
          <a:noFill/>
          <a:ln>
            <a:noFill/>
          </a:ln>
        </p:spPr>
      </p:pic>
      <p:sp>
        <p:nvSpPr>
          <p:cNvPr id="165" name="Google Shape;165;p42"/>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9pPr>
          </a:lstStyle>
          <a:p/>
        </p:txBody>
      </p:sp>
      <p:sp>
        <p:nvSpPr>
          <p:cNvPr id="166" name="Google Shape;166;p42"/>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FFFFFF"/>
              </a:buClr>
              <a:buSzPts val="1700"/>
              <a:buFont typeface="Helvetica Neue"/>
              <a:buNone/>
              <a:defRPr b="0" i="0" sz="1700" u="none" cap="none" strike="noStrike">
                <a:solidFill>
                  <a:srgbClr val="FFFFFF"/>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167" name="Google Shape;167;p42"/>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mp; Bullets">
  <p:cSld name="Title, subtitle &amp; Bullets">
    <p:spTree>
      <p:nvGrpSpPr>
        <p:cNvPr id="168" name="Shape 168"/>
        <p:cNvGrpSpPr/>
        <p:nvPr/>
      </p:nvGrpSpPr>
      <p:grpSpPr>
        <a:xfrm>
          <a:off x="0" y="0"/>
          <a:ext cx="0" cy="0"/>
          <a:chOff x="0" y="0"/>
          <a:chExt cx="0" cy="0"/>
        </a:xfrm>
      </p:grpSpPr>
      <p:sp>
        <p:nvSpPr>
          <p:cNvPr id="169" name="Google Shape;169;p4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9pPr>
          </a:lstStyle>
          <a:p/>
        </p:txBody>
      </p:sp>
      <p:sp>
        <p:nvSpPr>
          <p:cNvPr id="170" name="Google Shape;170;p43"/>
          <p:cNvSpPr txBox="1"/>
          <p:nvPr>
            <p:ph idx="1" type="body"/>
          </p:nvPr>
        </p:nvSpPr>
        <p:spPr>
          <a:xfrm>
            <a:off x="633413" y="1207943"/>
            <a:ext cx="7877100" cy="3316500"/>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1pPr>
            <a:lvl2pPr indent="-323850" lvl="1" marL="9144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2pPr>
            <a:lvl3pPr indent="-323850" lvl="2" marL="13716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3pPr>
            <a:lvl4pPr indent="-323850" lvl="3" marL="18288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4pPr>
            <a:lvl5pPr indent="-323850" lvl="4" marL="2286000" marR="0" rtl="0" algn="l">
              <a:lnSpc>
                <a:spcPct val="100000"/>
              </a:lnSpc>
              <a:spcBef>
                <a:spcPts val="11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171" name="Google Shape;171;p43"/>
          <p:cNvSpPr txBox="1"/>
          <p:nvPr>
            <p:ph idx="2" type="body"/>
          </p:nvPr>
        </p:nvSpPr>
        <p:spPr>
          <a:xfrm>
            <a:off x="4332210" y="807778"/>
            <a:ext cx="479700" cy="324000"/>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1pPr>
            <a:lvl2pPr indent="-323850" lvl="1" marL="914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2pPr>
            <a:lvl3pPr indent="-323850" lvl="2" marL="1371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3pPr>
            <a:lvl4pPr indent="-323850" lvl="3" marL="1828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4pPr>
            <a:lvl5pPr indent="-323850" lvl="4" marL="22860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172" name="Google Shape;172;p4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73" name="Shape 173"/>
        <p:cNvGrpSpPr/>
        <p:nvPr/>
      </p:nvGrpSpPr>
      <p:grpSpPr>
        <a:xfrm>
          <a:off x="0" y="0"/>
          <a:ext cx="0" cy="0"/>
          <a:chOff x="0" y="0"/>
          <a:chExt cx="0" cy="0"/>
        </a:xfrm>
      </p:grpSpPr>
      <p:sp>
        <p:nvSpPr>
          <p:cNvPr id="174" name="Google Shape;174;p44"/>
          <p:cNvSpPr txBox="1"/>
          <p:nvPr>
            <p:ph idx="1" type="body"/>
          </p:nvPr>
        </p:nvSpPr>
        <p:spPr>
          <a:xfrm>
            <a:off x="633413" y="666750"/>
            <a:ext cx="7877100" cy="3814800"/>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1pPr>
            <a:lvl2pPr indent="-323850" lvl="1" marL="9144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2pPr>
            <a:lvl3pPr indent="-323850" lvl="2" marL="13716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3pPr>
            <a:lvl4pPr indent="-323850" lvl="3" marL="18288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4pPr>
            <a:lvl5pPr indent="-323850" lvl="4" marL="2286000" marR="0" rtl="0" algn="l">
              <a:lnSpc>
                <a:spcPct val="100000"/>
              </a:lnSpc>
              <a:spcBef>
                <a:spcPts val="2200"/>
              </a:spcBef>
              <a:spcAft>
                <a:spcPts val="0"/>
              </a:spcAft>
              <a:buClr>
                <a:srgbClr val="FFFFFF"/>
              </a:buClr>
              <a:buSzPts val="1500"/>
              <a:buFont typeface="Helvetica Neue"/>
              <a:buChar char="•"/>
              <a:defRPr b="0" i="0" sz="2000" u="none" cap="none" strike="noStrike">
                <a:solidFill>
                  <a:srgbClr val="FFFFFF"/>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175" name="Google Shape;175;p44"/>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ody white" showMasterSp="0">
  <p:cSld name="Title &amp; Body white">
    <p:bg>
      <p:bgPr>
        <a:solidFill>
          <a:srgbClr val="FFFFFF"/>
        </a:solidFill>
      </p:bgPr>
    </p:bg>
    <p:spTree>
      <p:nvGrpSpPr>
        <p:cNvPr id="176" name="Shape 176"/>
        <p:cNvGrpSpPr/>
        <p:nvPr/>
      </p:nvGrpSpPr>
      <p:grpSpPr>
        <a:xfrm>
          <a:off x="0" y="0"/>
          <a:ext cx="0" cy="0"/>
          <a:chOff x="0" y="0"/>
          <a:chExt cx="0" cy="0"/>
        </a:xfrm>
      </p:grpSpPr>
      <p:sp>
        <p:nvSpPr>
          <p:cNvPr id="177" name="Google Shape;177;p45"/>
          <p:cNvSpPr txBox="1"/>
          <p:nvPr>
            <p:ph idx="1" type="body"/>
          </p:nvPr>
        </p:nvSpPr>
        <p:spPr>
          <a:xfrm>
            <a:off x="418427" y="287099"/>
            <a:ext cx="1461600" cy="104700"/>
          </a:xfrm>
          <a:prstGeom prst="rect">
            <a:avLst/>
          </a:prstGeom>
          <a:noFill/>
          <a:ln>
            <a:noFill/>
          </a:ln>
        </p:spPr>
        <p:txBody>
          <a:bodyPr anchorCtr="0" anchor="ctr" bIns="0" lIns="0" spcFirstLastPara="1" rIns="0" wrap="square" tIns="0">
            <a:noAutofit/>
          </a:bodyPr>
          <a:lstStyle>
            <a:lvl1pPr indent="-228600" lvl="0" marL="457200" marR="0" rtl="0" algn="l">
              <a:lnSpc>
                <a:spcPct val="100000"/>
              </a:lnSpc>
              <a:spcBef>
                <a:spcPts val="0"/>
              </a:spcBef>
              <a:spcAft>
                <a:spcPts val="0"/>
              </a:spcAft>
              <a:buClr>
                <a:srgbClr val="FF5544"/>
              </a:buClr>
              <a:buSzPts val="700"/>
              <a:buFont typeface="Helvetica Neue"/>
              <a:buNone/>
              <a:defRPr b="0" i="0" sz="700" u="none" cap="none" strike="noStrike">
                <a:solidFill>
                  <a:srgbClr val="FF5544"/>
                </a:solidFill>
                <a:latin typeface="Helvetica Neue"/>
                <a:ea typeface="Helvetica Neue"/>
                <a:cs typeface="Helvetica Neue"/>
                <a:sym typeface="Helvetica Neue"/>
              </a:defRPr>
            </a:lvl1pPr>
            <a:lvl2pPr indent="-323850" lvl="1" marL="914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2pPr>
            <a:lvl3pPr indent="-323850" lvl="2" marL="1371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3pPr>
            <a:lvl4pPr indent="-323850" lvl="3" marL="1828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4pPr>
            <a:lvl5pPr indent="-323850" lvl="4" marL="22860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178" name="Google Shape;178;p45"/>
          <p:cNvSpPr txBox="1"/>
          <p:nvPr>
            <p:ph idx="12" type="sldNum"/>
          </p:nvPr>
        </p:nvSpPr>
        <p:spPr>
          <a:xfrm>
            <a:off x="8226279" y="4756944"/>
            <a:ext cx="481500" cy="1047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sz="900">
              <a:solidFill>
                <a:srgbClr val="FFFFFF"/>
              </a:solidFill>
              <a:latin typeface="Helvetica Neue Light"/>
              <a:ea typeface="Helvetica Neue Light"/>
              <a:cs typeface="Helvetica Neue Light"/>
              <a:sym typeface="Helvetica Neue Light"/>
            </a:endParaRPr>
          </a:p>
        </p:txBody>
      </p:sp>
      <p:sp>
        <p:nvSpPr>
          <p:cNvPr id="179" name="Google Shape;179;p45"/>
          <p:cNvSpPr txBox="1"/>
          <p:nvPr>
            <p:ph type="title"/>
          </p:nvPr>
        </p:nvSpPr>
        <p:spPr>
          <a:xfrm>
            <a:off x="419100" y="754062"/>
            <a:ext cx="8305800" cy="371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rgbClr val="323232"/>
              </a:buClr>
              <a:buSzPts val="2700"/>
              <a:buFont typeface="Helvetica Neue"/>
              <a:buNone/>
              <a:defRPr b="0" i="0" sz="2700" u="none" cap="none" strike="noStrike">
                <a:solidFill>
                  <a:srgbClr val="323232"/>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9pPr>
          </a:lstStyle>
          <a:p/>
        </p:txBody>
      </p:sp>
      <p:sp>
        <p:nvSpPr>
          <p:cNvPr id="180" name="Google Shape;180;p45"/>
          <p:cNvSpPr txBox="1"/>
          <p:nvPr>
            <p:ph idx="2" type="body"/>
          </p:nvPr>
        </p:nvSpPr>
        <p:spPr>
          <a:xfrm>
            <a:off x="414338" y="1433915"/>
            <a:ext cx="8305800" cy="2886600"/>
          </a:xfrm>
          <a:prstGeom prst="rect">
            <a:avLst/>
          </a:prstGeom>
          <a:noFill/>
          <a:ln>
            <a:noFill/>
          </a:ln>
        </p:spPr>
        <p:txBody>
          <a:bodyPr anchorCtr="0" anchor="t" bIns="0" lIns="0" spcFirstLastPara="1" rIns="0" wrap="square" tIns="0">
            <a:noAutofit/>
          </a:bodyPr>
          <a:lstStyle>
            <a:lvl1pPr indent="-228600" lvl="0" marL="4572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1pPr>
            <a:lvl2pPr indent="-228600" lvl="1" marL="9144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2pPr>
            <a:lvl3pPr indent="-228600" lvl="2" marL="13716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3pPr>
            <a:lvl4pPr indent="-228600" lvl="3" marL="18288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4pPr>
            <a:lvl5pPr indent="-228600" lvl="4" marL="2286000" marR="0" rtl="0" algn="l">
              <a:lnSpc>
                <a:spcPct val="120000"/>
              </a:lnSpc>
              <a:spcBef>
                <a:spcPts val="1000"/>
              </a:spcBef>
              <a:spcAft>
                <a:spcPts val="0"/>
              </a:spcAft>
              <a:buClr>
                <a:srgbClr val="323232"/>
              </a:buClr>
              <a:buSzPts val="1500"/>
              <a:buFont typeface="Helvetica Neue"/>
              <a:buNone/>
              <a:defRPr b="0" i="0" sz="1500" u="none" cap="none" strike="noStrike">
                <a:solidFill>
                  <a:srgbClr val="323232"/>
                </a:solidFill>
                <a:latin typeface="Helvetica Neue"/>
                <a:ea typeface="Helvetica Neue"/>
                <a:cs typeface="Helvetica Neue"/>
                <a:sym typeface="Helvetica Neue"/>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181" name="Google Shape;181;p45"/>
          <p:cNvSpPr txBox="1"/>
          <p:nvPr/>
        </p:nvSpPr>
        <p:spPr>
          <a:xfrm>
            <a:off x="523875" y="4569619"/>
            <a:ext cx="3637200" cy="209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847870"/>
              </a:buClr>
              <a:buSzPts val="700"/>
              <a:buFont typeface="Helvetica Neue"/>
              <a:buNone/>
            </a:pPr>
            <a:r>
              <a:rPr b="1" i="0" lang="en" sz="700" u="none" cap="none" strike="noStrike">
                <a:solidFill>
                  <a:srgbClr val="847870"/>
                </a:solidFill>
                <a:latin typeface="Helvetica Neue"/>
                <a:ea typeface="Helvetica Neue"/>
                <a:cs typeface="Helvetica Neue"/>
                <a:sym typeface="Helvetica Neue"/>
              </a:rPr>
              <a:t>Reaktor</a:t>
            </a:r>
            <a:endParaRPr sz="500"/>
          </a:p>
          <a:p>
            <a:pPr indent="0" lvl="0" marL="0" marR="0" rtl="0" algn="l">
              <a:lnSpc>
                <a:spcPct val="100000"/>
              </a:lnSpc>
              <a:spcBef>
                <a:spcPts val="0"/>
              </a:spcBef>
              <a:spcAft>
                <a:spcPts val="0"/>
              </a:spcAft>
              <a:buClr>
                <a:srgbClr val="847870"/>
              </a:buClr>
              <a:buSzPts val="700"/>
              <a:buFont typeface="Helvetica Neue"/>
              <a:buNone/>
            </a:pPr>
            <a:r>
              <a:rPr b="0" i="0" lang="en" sz="700" u="none" cap="none" strike="noStrike">
                <a:solidFill>
                  <a:srgbClr val="847870"/>
                </a:solidFill>
                <a:latin typeface="Helvetica Neue"/>
                <a:ea typeface="Helvetica Neue"/>
                <a:cs typeface="Helvetica Neue"/>
                <a:sym typeface="Helvetica Neue"/>
              </a:rPr>
              <a:t>JAN 2018 - CONFIDENTIAL</a:t>
            </a:r>
            <a:endParaRPr sz="50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showMasterSp="0">
  <p:cSld name="Title - Top 2">
    <p:spTree>
      <p:nvGrpSpPr>
        <p:cNvPr id="182" name="Shape 182"/>
        <p:cNvGrpSpPr/>
        <p:nvPr/>
      </p:nvGrpSpPr>
      <p:grpSpPr>
        <a:xfrm>
          <a:off x="0" y="0"/>
          <a:ext cx="0" cy="0"/>
          <a:chOff x="0" y="0"/>
          <a:chExt cx="0" cy="0"/>
        </a:xfrm>
      </p:grpSpPr>
      <p:pic>
        <p:nvPicPr>
          <p:cNvPr descr="background.png" id="183" name="Google Shape;183;p46"/>
          <p:cNvPicPr preferRelativeResize="0"/>
          <p:nvPr/>
        </p:nvPicPr>
        <p:blipFill rotWithShape="1">
          <a:blip r:embed="rId2">
            <a:alphaModFix/>
          </a:blip>
          <a:srcRect b="0" l="0" r="0" t="0"/>
          <a:stretch/>
        </p:blipFill>
        <p:spPr>
          <a:xfrm>
            <a:off x="4991" y="-3869"/>
            <a:ext cx="9134017" cy="5151238"/>
          </a:xfrm>
          <a:prstGeom prst="rect">
            <a:avLst/>
          </a:prstGeom>
          <a:noFill/>
          <a:ln>
            <a:noFill/>
          </a:ln>
        </p:spPr>
      </p:pic>
      <p:sp>
        <p:nvSpPr>
          <p:cNvPr id="184" name="Google Shape;184;p46"/>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9pPr>
          </a:lstStyle>
          <a:p/>
        </p:txBody>
      </p:sp>
      <p:sp>
        <p:nvSpPr>
          <p:cNvPr id="185" name="Google Shape;185;p4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3.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theme" Target="../theme/theme1.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2" Type="http://schemas.openxmlformats.org/officeDocument/2006/relationships/theme" Target="../theme/theme2.xml"/><Relationship Id="rId1" Type="http://schemas.openxmlformats.org/officeDocument/2006/relationships/image" Target="../media/image3.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0" name="Shape 50"/>
        <p:cNvGrpSpPr/>
        <p:nvPr/>
      </p:nvGrpSpPr>
      <p:grpSpPr>
        <a:xfrm>
          <a:off x="0" y="0"/>
          <a:ext cx="0" cy="0"/>
          <a:chOff x="0" y="0"/>
          <a:chExt cx="0" cy="0"/>
        </a:xfrm>
      </p:grpSpPr>
      <p:pic>
        <p:nvPicPr>
          <p:cNvPr descr="background.png" id="51" name="Google Shape;51;p13"/>
          <p:cNvPicPr preferRelativeResize="0"/>
          <p:nvPr/>
        </p:nvPicPr>
        <p:blipFill rotWithShape="1">
          <a:blip r:embed="rId1">
            <a:alphaModFix/>
          </a:blip>
          <a:srcRect b="0" l="0" r="0" t="0"/>
          <a:stretch/>
        </p:blipFill>
        <p:spPr>
          <a:xfrm>
            <a:off x="4991" y="-3869"/>
            <a:ext cx="9134018" cy="5151237"/>
          </a:xfrm>
          <a:prstGeom prst="rect">
            <a:avLst/>
          </a:prstGeom>
          <a:noFill/>
          <a:ln>
            <a:noFill/>
          </a:ln>
        </p:spPr>
      </p:pic>
      <p:sp>
        <p:nvSpPr>
          <p:cNvPr id="52" name="Google Shape;52;p13"/>
          <p:cNvSpPr txBox="1"/>
          <p:nvPr>
            <p:ph type="title"/>
          </p:nvPr>
        </p:nvSpPr>
        <p:spPr>
          <a:xfrm>
            <a:off x="633413" y="133350"/>
            <a:ext cx="7877175" cy="85725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300"/>
              <a:buFont typeface="Helvetica Neue"/>
              <a:buNone/>
              <a:defRPr b="1" i="0" sz="4300" u="none" cap="none" strike="noStrike">
                <a:solidFill>
                  <a:srgbClr val="FFFFFF"/>
                </a:solidFill>
                <a:latin typeface="Helvetica Neue"/>
                <a:ea typeface="Helvetica Neue"/>
                <a:cs typeface="Helvetica Neue"/>
                <a:sym typeface="Helvetica Neue"/>
              </a:defRPr>
            </a:lvl9pPr>
          </a:lstStyle>
          <a:p/>
        </p:txBody>
      </p:sp>
      <p:sp>
        <p:nvSpPr>
          <p:cNvPr id="53" name="Google Shape;53;p13"/>
          <p:cNvSpPr/>
          <p:nvPr/>
        </p:nvSpPr>
        <p:spPr>
          <a:xfrm>
            <a:off x="162552" y="4628265"/>
            <a:ext cx="345282" cy="350044"/>
          </a:xfrm>
          <a:custGeom>
            <a:rect b="b" l="l" r="r" t="t"/>
            <a:pathLst>
              <a:path extrusionOk="0" h="21600" w="21600">
                <a:moveTo>
                  <a:pt x="0" y="0"/>
                </a:moveTo>
                <a:lnTo>
                  <a:pt x="21600" y="0"/>
                </a:lnTo>
                <a:lnTo>
                  <a:pt x="21600" y="9331"/>
                </a:lnTo>
                <a:lnTo>
                  <a:pt x="3128" y="9294"/>
                </a:lnTo>
                <a:lnTo>
                  <a:pt x="3128" y="12214"/>
                </a:lnTo>
                <a:lnTo>
                  <a:pt x="21600" y="12205"/>
                </a:lnTo>
                <a:lnTo>
                  <a:pt x="21600" y="21600"/>
                </a:lnTo>
                <a:lnTo>
                  <a:pt x="0" y="21600"/>
                </a:lnTo>
                <a:lnTo>
                  <a:pt x="0" y="18551"/>
                </a:lnTo>
                <a:lnTo>
                  <a:pt x="18472" y="18496"/>
                </a:lnTo>
                <a:lnTo>
                  <a:pt x="18472" y="15530"/>
                </a:lnTo>
                <a:lnTo>
                  <a:pt x="0" y="15516"/>
                </a:lnTo>
                <a:lnTo>
                  <a:pt x="0" y="0"/>
                </a:lnTo>
                <a:close/>
                <a:moveTo>
                  <a:pt x="18441" y="6090"/>
                </a:moveTo>
                <a:lnTo>
                  <a:pt x="18630" y="3255"/>
                </a:lnTo>
                <a:lnTo>
                  <a:pt x="3092" y="3014"/>
                </a:lnTo>
                <a:lnTo>
                  <a:pt x="3163" y="6113"/>
                </a:lnTo>
                <a:lnTo>
                  <a:pt x="18441" y="609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Light"/>
              <a:buNone/>
            </a:pPr>
            <a:r>
              <a:t/>
            </a: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54" name="Google Shape;54;p13"/>
          <p:cNvSpPr txBox="1"/>
          <p:nvPr>
            <p:ph idx="1" type="body"/>
          </p:nvPr>
        </p:nvSpPr>
        <p:spPr>
          <a:xfrm>
            <a:off x="633413" y="1181100"/>
            <a:ext cx="7877175" cy="3486150"/>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1pPr>
            <a:lvl2pPr indent="-323850" lvl="1" marL="914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2pPr>
            <a:lvl3pPr indent="-323850" lvl="2" marL="1371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3pPr>
            <a:lvl4pPr indent="-323850" lvl="3" marL="1828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4pPr>
            <a:lvl5pPr indent="-323850" lvl="4" marL="22860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55" name="Google Shape;55;p13"/>
          <p:cNvSpPr txBox="1"/>
          <p:nvPr>
            <p:ph idx="12" type="sldNum"/>
          </p:nvPr>
        </p:nvSpPr>
        <p:spPr>
          <a:xfrm>
            <a:off x="4484637" y="4905375"/>
            <a:ext cx="169964" cy="176212"/>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1" name="Shape 91"/>
        <p:cNvGrpSpPr/>
        <p:nvPr/>
      </p:nvGrpSpPr>
      <p:grpSpPr>
        <a:xfrm>
          <a:off x="0" y="0"/>
          <a:ext cx="0" cy="0"/>
          <a:chOff x="0" y="0"/>
          <a:chExt cx="0" cy="0"/>
        </a:xfrm>
      </p:grpSpPr>
      <p:sp>
        <p:nvSpPr>
          <p:cNvPr id="92" name="Google Shape;92;p2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9pPr>
          </a:lstStyle>
          <a:p/>
        </p:txBody>
      </p:sp>
      <p:sp>
        <p:nvSpPr>
          <p:cNvPr id="93" name="Google Shape;93;p2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374650" lvl="5" marL="27432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6pPr>
            <a:lvl7pPr indent="-374650" lvl="6" marL="32004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7pPr>
            <a:lvl8pPr indent="-374650" lvl="7" marL="36576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8pPr>
            <a:lvl9pPr indent="-374650" lvl="8" marL="4114800" marR="0" rtl="0" algn="l">
              <a:lnSpc>
                <a:spcPct val="100000"/>
              </a:lnSpc>
              <a:spcBef>
                <a:spcPts val="2200"/>
              </a:spcBef>
              <a:spcAft>
                <a:spcPts val="0"/>
              </a:spcAft>
              <a:buClr>
                <a:srgbClr val="FFFFFF"/>
              </a:buClr>
              <a:buSzPts val="2300"/>
              <a:buFont typeface="Helvetica Neue"/>
              <a:buChar char="•"/>
              <a:defRPr b="0" i="0" sz="1800" u="none" cap="none" strike="noStrike">
                <a:solidFill>
                  <a:srgbClr val="FFFFFF"/>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41" name="Shape 141"/>
        <p:cNvGrpSpPr/>
        <p:nvPr/>
      </p:nvGrpSpPr>
      <p:grpSpPr>
        <a:xfrm>
          <a:off x="0" y="0"/>
          <a:ext cx="0" cy="0"/>
          <a:chOff x="0" y="0"/>
          <a:chExt cx="0" cy="0"/>
        </a:xfrm>
      </p:grpSpPr>
      <p:pic>
        <p:nvPicPr>
          <p:cNvPr descr="background.png" id="142" name="Google Shape;142;p36"/>
          <p:cNvPicPr preferRelativeResize="0"/>
          <p:nvPr/>
        </p:nvPicPr>
        <p:blipFill rotWithShape="1">
          <a:blip r:embed="rId1">
            <a:alphaModFix/>
          </a:blip>
          <a:srcRect b="0" l="0" r="0" t="0"/>
          <a:stretch/>
        </p:blipFill>
        <p:spPr>
          <a:xfrm>
            <a:off x="4991" y="-3869"/>
            <a:ext cx="9134017" cy="5151238"/>
          </a:xfrm>
          <a:prstGeom prst="rect">
            <a:avLst/>
          </a:prstGeom>
          <a:noFill/>
          <a:ln>
            <a:noFill/>
          </a:ln>
        </p:spPr>
      </p:pic>
      <p:sp>
        <p:nvSpPr>
          <p:cNvPr id="143" name="Google Shape;143;p36"/>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FFFFFF"/>
              </a:buClr>
              <a:buSzPts val="4200"/>
              <a:buFont typeface="Helvetica Neue"/>
              <a:buNone/>
              <a:defRPr b="1" i="0" sz="4200" u="none" cap="none" strike="noStrike">
                <a:solidFill>
                  <a:srgbClr val="FFFFFF"/>
                </a:solidFill>
                <a:latin typeface="Helvetica Neue"/>
                <a:ea typeface="Helvetica Neue"/>
                <a:cs typeface="Helvetica Neue"/>
                <a:sym typeface="Helvetica Neue"/>
              </a:defRPr>
            </a:lvl9pPr>
          </a:lstStyle>
          <a:p/>
        </p:txBody>
      </p:sp>
      <p:sp>
        <p:nvSpPr>
          <p:cNvPr id="144" name="Google Shape;144;p36"/>
          <p:cNvSpPr/>
          <p:nvPr/>
        </p:nvSpPr>
        <p:spPr>
          <a:xfrm>
            <a:off x="162552" y="4628265"/>
            <a:ext cx="345276" cy="350028"/>
          </a:xfrm>
          <a:custGeom>
            <a:rect b="b" l="l" r="r" t="t"/>
            <a:pathLst>
              <a:path extrusionOk="0" h="21600" w="21600">
                <a:moveTo>
                  <a:pt x="0" y="0"/>
                </a:moveTo>
                <a:lnTo>
                  <a:pt x="21600" y="0"/>
                </a:lnTo>
                <a:lnTo>
                  <a:pt x="21600" y="9331"/>
                </a:lnTo>
                <a:lnTo>
                  <a:pt x="3128" y="9294"/>
                </a:lnTo>
                <a:lnTo>
                  <a:pt x="3128" y="12214"/>
                </a:lnTo>
                <a:lnTo>
                  <a:pt x="21600" y="12205"/>
                </a:lnTo>
                <a:lnTo>
                  <a:pt x="21600" y="21600"/>
                </a:lnTo>
                <a:lnTo>
                  <a:pt x="0" y="21600"/>
                </a:lnTo>
                <a:lnTo>
                  <a:pt x="0" y="18551"/>
                </a:lnTo>
                <a:lnTo>
                  <a:pt x="18472" y="18496"/>
                </a:lnTo>
                <a:lnTo>
                  <a:pt x="18472" y="15530"/>
                </a:lnTo>
                <a:lnTo>
                  <a:pt x="0" y="15516"/>
                </a:lnTo>
                <a:lnTo>
                  <a:pt x="0" y="0"/>
                </a:lnTo>
                <a:close/>
                <a:moveTo>
                  <a:pt x="18441" y="6090"/>
                </a:moveTo>
                <a:lnTo>
                  <a:pt x="18630" y="3255"/>
                </a:lnTo>
                <a:lnTo>
                  <a:pt x="3092" y="3014"/>
                </a:lnTo>
                <a:lnTo>
                  <a:pt x="3163" y="6113"/>
                </a:lnTo>
                <a:lnTo>
                  <a:pt x="18441" y="609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Light"/>
              <a:buNone/>
            </a:pPr>
            <a:r>
              <a:t/>
            </a: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45" name="Google Shape;145;p36"/>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23850" lvl="0" marL="457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1pPr>
            <a:lvl2pPr indent="-323850" lvl="1" marL="914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2pPr>
            <a:lvl3pPr indent="-323850" lvl="2" marL="1371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3pPr>
            <a:lvl4pPr indent="-323850" lvl="3" marL="1828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4pPr>
            <a:lvl5pPr indent="-323850" lvl="4" marL="22860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FFFFFF"/>
              </a:buClr>
              <a:buSzPts val="1500"/>
              <a:buFont typeface="Helvetica Neue Light"/>
              <a:buChar char="•"/>
              <a:defRPr b="0" i="0" sz="2000" u="none" cap="none" strike="noStrike">
                <a:solidFill>
                  <a:srgbClr val="FFFFFF"/>
                </a:solidFill>
                <a:latin typeface="Helvetica Neue Light"/>
                <a:ea typeface="Helvetica Neue Light"/>
                <a:cs typeface="Helvetica Neue Light"/>
                <a:sym typeface="Helvetica Neue Light"/>
              </a:defRPr>
            </a:lvl9pPr>
          </a:lstStyle>
          <a:p/>
        </p:txBody>
      </p:sp>
      <p:sp>
        <p:nvSpPr>
          <p:cNvPr id="146" name="Google Shape;146;p3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 Id="rId3" Type="http://schemas.openxmlformats.org/officeDocument/2006/relationships/image" Target="../media/image4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32.jpg"/></Relationships>
</file>

<file path=ppt/slides/_rels/slide17.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45.png"/><Relationship Id="rId7" Type="http://schemas.openxmlformats.org/officeDocument/2006/relationships/image" Target="../media/image34.png"/><Relationship Id="rId8"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42.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 Id="rId3" Type="http://schemas.openxmlformats.org/officeDocument/2006/relationships/image" Target="../media/image46.jp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 Id="rId3" Type="http://schemas.openxmlformats.org/officeDocument/2006/relationships/image" Target="../media/image43.jp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38.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3.jp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15.jp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descr="PS_logo_vaaka_musta.ai" id="190" name="Google Shape;190;p47"/>
          <p:cNvPicPr preferRelativeResize="0"/>
          <p:nvPr/>
        </p:nvPicPr>
        <p:blipFill rotWithShape="1">
          <a:blip r:embed="rId3">
            <a:alphaModFix/>
          </a:blip>
          <a:srcRect b="18551" l="11256" r="11109" t="18476"/>
          <a:stretch/>
        </p:blipFill>
        <p:spPr>
          <a:xfrm>
            <a:off x="2495888" y="1718328"/>
            <a:ext cx="4152216" cy="1530984"/>
          </a:xfrm>
          <a:custGeom>
            <a:rect b="b" l="l" r="r" t="t"/>
            <a:pathLst>
              <a:path extrusionOk="0" h="21589" w="21554">
                <a:moveTo>
                  <a:pt x="0" y="0"/>
                </a:moveTo>
                <a:lnTo>
                  <a:pt x="10" y="7724"/>
                </a:lnTo>
                <a:lnTo>
                  <a:pt x="21" y="15445"/>
                </a:lnTo>
                <a:lnTo>
                  <a:pt x="3377" y="15503"/>
                </a:lnTo>
                <a:lnTo>
                  <a:pt x="6734" y="15558"/>
                </a:lnTo>
                <a:lnTo>
                  <a:pt x="6734" y="16918"/>
                </a:lnTo>
                <a:lnTo>
                  <a:pt x="6734" y="18274"/>
                </a:lnTo>
                <a:lnTo>
                  <a:pt x="3367" y="18302"/>
                </a:lnTo>
                <a:lnTo>
                  <a:pt x="1" y="18332"/>
                </a:lnTo>
                <a:lnTo>
                  <a:pt x="1" y="19896"/>
                </a:lnTo>
                <a:cubicBezTo>
                  <a:pt x="1" y="20757"/>
                  <a:pt x="13" y="21494"/>
                  <a:pt x="29" y="21536"/>
                </a:cubicBezTo>
                <a:cubicBezTo>
                  <a:pt x="44" y="21578"/>
                  <a:pt x="1822" y="21600"/>
                  <a:pt x="3979" y="21584"/>
                </a:cubicBezTo>
                <a:lnTo>
                  <a:pt x="7901" y="21556"/>
                </a:lnTo>
                <a:lnTo>
                  <a:pt x="7912" y="16887"/>
                </a:lnTo>
                <a:lnTo>
                  <a:pt x="7922" y="12223"/>
                </a:lnTo>
                <a:lnTo>
                  <a:pt x="4555" y="12193"/>
                </a:lnTo>
                <a:lnTo>
                  <a:pt x="1189" y="12163"/>
                </a:lnTo>
                <a:lnTo>
                  <a:pt x="1189" y="10806"/>
                </a:lnTo>
                <a:lnTo>
                  <a:pt x="1189" y="9449"/>
                </a:lnTo>
                <a:lnTo>
                  <a:pt x="4545" y="9391"/>
                </a:lnTo>
                <a:lnTo>
                  <a:pt x="7901" y="9336"/>
                </a:lnTo>
                <a:lnTo>
                  <a:pt x="7912" y="4669"/>
                </a:lnTo>
                <a:lnTo>
                  <a:pt x="7922" y="0"/>
                </a:lnTo>
                <a:lnTo>
                  <a:pt x="3961" y="0"/>
                </a:lnTo>
                <a:lnTo>
                  <a:pt x="0" y="0"/>
                </a:lnTo>
                <a:close/>
                <a:moveTo>
                  <a:pt x="15334" y="816"/>
                </a:moveTo>
                <a:cubicBezTo>
                  <a:pt x="15109" y="841"/>
                  <a:pt x="15050" y="952"/>
                  <a:pt x="15051" y="1230"/>
                </a:cubicBezTo>
                <a:cubicBezTo>
                  <a:pt x="15053" y="1601"/>
                  <a:pt x="15124" y="1712"/>
                  <a:pt x="15408" y="1789"/>
                </a:cubicBezTo>
                <a:lnTo>
                  <a:pt x="15697" y="1867"/>
                </a:lnTo>
                <a:lnTo>
                  <a:pt x="15697" y="4639"/>
                </a:lnTo>
                <a:lnTo>
                  <a:pt x="15697" y="7413"/>
                </a:lnTo>
                <a:lnTo>
                  <a:pt x="15384" y="7468"/>
                </a:lnTo>
                <a:cubicBezTo>
                  <a:pt x="15097" y="7520"/>
                  <a:pt x="15070" y="7547"/>
                  <a:pt x="15058" y="7787"/>
                </a:cubicBezTo>
                <a:cubicBezTo>
                  <a:pt x="15050" y="7930"/>
                  <a:pt x="15067" y="8121"/>
                  <a:pt x="15094" y="8211"/>
                </a:cubicBezTo>
                <a:cubicBezTo>
                  <a:pt x="15134" y="8343"/>
                  <a:pt x="15293" y="8373"/>
                  <a:pt x="15912" y="8373"/>
                </a:cubicBezTo>
                <a:cubicBezTo>
                  <a:pt x="16669" y="8373"/>
                  <a:pt x="16680" y="8372"/>
                  <a:pt x="16715" y="8120"/>
                </a:cubicBezTo>
                <a:cubicBezTo>
                  <a:pt x="16781" y="7647"/>
                  <a:pt x="16702" y="7482"/>
                  <a:pt x="16394" y="7446"/>
                </a:cubicBezTo>
                <a:lnTo>
                  <a:pt x="16113" y="7413"/>
                </a:lnTo>
                <a:lnTo>
                  <a:pt x="16092" y="4131"/>
                </a:lnTo>
                <a:lnTo>
                  <a:pt x="16072" y="849"/>
                </a:lnTo>
                <a:lnTo>
                  <a:pt x="15620" y="816"/>
                </a:lnTo>
                <a:cubicBezTo>
                  <a:pt x="15503" y="808"/>
                  <a:pt x="15409" y="808"/>
                  <a:pt x="15334" y="816"/>
                </a:cubicBezTo>
                <a:close/>
                <a:moveTo>
                  <a:pt x="20968" y="2845"/>
                </a:moveTo>
                <a:cubicBezTo>
                  <a:pt x="20767" y="2860"/>
                  <a:pt x="20541" y="3088"/>
                  <a:pt x="20347" y="3504"/>
                </a:cubicBezTo>
                <a:cubicBezTo>
                  <a:pt x="20175" y="3875"/>
                  <a:pt x="20136" y="3853"/>
                  <a:pt x="20136" y="3388"/>
                </a:cubicBezTo>
                <a:cubicBezTo>
                  <a:pt x="20136" y="3011"/>
                  <a:pt x="20078" y="2943"/>
                  <a:pt x="19756" y="2943"/>
                </a:cubicBezTo>
                <a:cubicBezTo>
                  <a:pt x="19457" y="2943"/>
                  <a:pt x="19344" y="3081"/>
                  <a:pt x="19344" y="3449"/>
                </a:cubicBezTo>
                <a:cubicBezTo>
                  <a:pt x="19344" y="3768"/>
                  <a:pt x="19393" y="3868"/>
                  <a:pt x="19593" y="3957"/>
                </a:cubicBezTo>
                <a:lnTo>
                  <a:pt x="19741" y="4022"/>
                </a:lnTo>
                <a:lnTo>
                  <a:pt x="19741" y="5718"/>
                </a:lnTo>
                <a:lnTo>
                  <a:pt x="19741" y="7413"/>
                </a:lnTo>
                <a:lnTo>
                  <a:pt x="19522" y="7446"/>
                </a:lnTo>
                <a:cubicBezTo>
                  <a:pt x="19273" y="7485"/>
                  <a:pt x="19180" y="7737"/>
                  <a:pt x="19262" y="8151"/>
                </a:cubicBezTo>
                <a:cubicBezTo>
                  <a:pt x="19305" y="8370"/>
                  <a:pt x="19340" y="8377"/>
                  <a:pt x="20123" y="8348"/>
                </a:cubicBezTo>
                <a:cubicBezTo>
                  <a:pt x="20848" y="8320"/>
                  <a:pt x="20945" y="8296"/>
                  <a:pt x="20986" y="8120"/>
                </a:cubicBezTo>
                <a:cubicBezTo>
                  <a:pt x="21019" y="7976"/>
                  <a:pt x="21019" y="7868"/>
                  <a:pt x="20986" y="7724"/>
                </a:cubicBezTo>
                <a:cubicBezTo>
                  <a:pt x="20949" y="7565"/>
                  <a:pt x="20862" y="7514"/>
                  <a:pt x="20549" y="7468"/>
                </a:cubicBezTo>
                <a:lnTo>
                  <a:pt x="20157" y="7413"/>
                </a:lnTo>
                <a:lnTo>
                  <a:pt x="20145" y="6347"/>
                </a:lnTo>
                <a:lnTo>
                  <a:pt x="20133" y="5280"/>
                </a:lnTo>
                <a:lnTo>
                  <a:pt x="20312" y="4780"/>
                </a:lnTo>
                <a:cubicBezTo>
                  <a:pt x="20614" y="3938"/>
                  <a:pt x="20823" y="3775"/>
                  <a:pt x="21113" y="4151"/>
                </a:cubicBezTo>
                <a:cubicBezTo>
                  <a:pt x="21252" y="4330"/>
                  <a:pt x="21264" y="4329"/>
                  <a:pt x="21344" y="4133"/>
                </a:cubicBezTo>
                <a:cubicBezTo>
                  <a:pt x="21477" y="3806"/>
                  <a:pt x="21455" y="3322"/>
                  <a:pt x="21294" y="3055"/>
                </a:cubicBezTo>
                <a:cubicBezTo>
                  <a:pt x="21202" y="2903"/>
                  <a:pt x="21089" y="2836"/>
                  <a:pt x="20968" y="2845"/>
                </a:cubicBezTo>
                <a:close/>
                <a:moveTo>
                  <a:pt x="13774" y="2863"/>
                </a:moveTo>
                <a:cubicBezTo>
                  <a:pt x="13614" y="2870"/>
                  <a:pt x="13457" y="2951"/>
                  <a:pt x="13320" y="3105"/>
                </a:cubicBezTo>
                <a:cubicBezTo>
                  <a:pt x="13122" y="3330"/>
                  <a:pt x="12878" y="3960"/>
                  <a:pt x="12793" y="4469"/>
                </a:cubicBezTo>
                <a:cubicBezTo>
                  <a:pt x="12701" y="5018"/>
                  <a:pt x="12690" y="6291"/>
                  <a:pt x="12772" y="6822"/>
                </a:cubicBezTo>
                <a:cubicBezTo>
                  <a:pt x="12863" y="7412"/>
                  <a:pt x="13052" y="7935"/>
                  <a:pt x="13277" y="8219"/>
                </a:cubicBezTo>
                <a:cubicBezTo>
                  <a:pt x="13559" y="8576"/>
                  <a:pt x="14065" y="8591"/>
                  <a:pt x="14342" y="8252"/>
                </a:cubicBezTo>
                <a:cubicBezTo>
                  <a:pt x="14747" y="7754"/>
                  <a:pt x="14941" y="6935"/>
                  <a:pt x="14942" y="5715"/>
                </a:cubicBezTo>
                <a:cubicBezTo>
                  <a:pt x="14944" y="4703"/>
                  <a:pt x="14796" y="3897"/>
                  <a:pt x="14518" y="3398"/>
                </a:cubicBezTo>
                <a:cubicBezTo>
                  <a:pt x="14317" y="3035"/>
                  <a:pt x="14041" y="2850"/>
                  <a:pt x="13774" y="2863"/>
                </a:cubicBezTo>
                <a:close/>
                <a:moveTo>
                  <a:pt x="17927" y="2890"/>
                </a:moveTo>
                <a:cubicBezTo>
                  <a:pt x="17382" y="2898"/>
                  <a:pt x="17094" y="3270"/>
                  <a:pt x="17151" y="3891"/>
                </a:cubicBezTo>
                <a:cubicBezTo>
                  <a:pt x="17188" y="4288"/>
                  <a:pt x="17301" y="4342"/>
                  <a:pt x="17549" y="4078"/>
                </a:cubicBezTo>
                <a:cubicBezTo>
                  <a:pt x="17759" y="3853"/>
                  <a:pt x="18061" y="3779"/>
                  <a:pt x="18196" y="3919"/>
                </a:cubicBezTo>
                <a:cubicBezTo>
                  <a:pt x="18275" y="4001"/>
                  <a:pt x="18404" y="4626"/>
                  <a:pt x="18364" y="4735"/>
                </a:cubicBezTo>
                <a:cubicBezTo>
                  <a:pt x="18349" y="4776"/>
                  <a:pt x="18174" y="4813"/>
                  <a:pt x="17975" y="4816"/>
                </a:cubicBezTo>
                <a:cubicBezTo>
                  <a:pt x="17260" y="4825"/>
                  <a:pt x="16927" y="5461"/>
                  <a:pt x="16927" y="6814"/>
                </a:cubicBezTo>
                <a:cubicBezTo>
                  <a:pt x="16927" y="7401"/>
                  <a:pt x="17042" y="7953"/>
                  <a:pt x="17229" y="8262"/>
                </a:cubicBezTo>
                <a:cubicBezTo>
                  <a:pt x="17431" y="8597"/>
                  <a:pt x="17880" y="8571"/>
                  <a:pt x="18155" y="8206"/>
                </a:cubicBezTo>
                <a:cubicBezTo>
                  <a:pt x="18361" y="7932"/>
                  <a:pt x="18363" y="7929"/>
                  <a:pt x="18450" y="8151"/>
                </a:cubicBezTo>
                <a:cubicBezTo>
                  <a:pt x="18576" y="8471"/>
                  <a:pt x="19008" y="8470"/>
                  <a:pt x="19116" y="8148"/>
                </a:cubicBezTo>
                <a:cubicBezTo>
                  <a:pt x="19188" y="7932"/>
                  <a:pt x="19188" y="7911"/>
                  <a:pt x="19118" y="7701"/>
                </a:cubicBezTo>
                <a:cubicBezTo>
                  <a:pt x="19077" y="7580"/>
                  <a:pt x="18985" y="7465"/>
                  <a:pt x="18913" y="7446"/>
                </a:cubicBezTo>
                <a:lnTo>
                  <a:pt x="18782" y="7413"/>
                </a:lnTo>
                <a:lnTo>
                  <a:pt x="18760" y="5695"/>
                </a:lnTo>
                <a:cubicBezTo>
                  <a:pt x="18742" y="4177"/>
                  <a:pt x="18730" y="3940"/>
                  <a:pt x="18653" y="3658"/>
                </a:cubicBezTo>
                <a:cubicBezTo>
                  <a:pt x="18489" y="3065"/>
                  <a:pt x="18320" y="2885"/>
                  <a:pt x="17927" y="2890"/>
                </a:cubicBezTo>
                <a:close/>
                <a:moveTo>
                  <a:pt x="10463" y="2943"/>
                </a:moveTo>
                <a:cubicBezTo>
                  <a:pt x="10188" y="2943"/>
                  <a:pt x="10089" y="3089"/>
                  <a:pt x="10089" y="3502"/>
                </a:cubicBezTo>
                <a:cubicBezTo>
                  <a:pt x="10089" y="3761"/>
                  <a:pt x="10114" y="3849"/>
                  <a:pt x="10215" y="3944"/>
                </a:cubicBezTo>
                <a:lnTo>
                  <a:pt x="10341" y="4063"/>
                </a:lnTo>
                <a:lnTo>
                  <a:pt x="10330" y="6865"/>
                </a:lnTo>
                <a:lnTo>
                  <a:pt x="10319" y="9664"/>
                </a:lnTo>
                <a:lnTo>
                  <a:pt x="10215" y="9730"/>
                </a:lnTo>
                <a:cubicBezTo>
                  <a:pt x="10109" y="9797"/>
                  <a:pt x="10059" y="10142"/>
                  <a:pt x="10106" y="10478"/>
                </a:cubicBezTo>
                <a:cubicBezTo>
                  <a:pt x="10125" y="10613"/>
                  <a:pt x="10237" y="10637"/>
                  <a:pt x="10745" y="10611"/>
                </a:cubicBezTo>
                <a:lnTo>
                  <a:pt x="11361" y="10579"/>
                </a:lnTo>
                <a:lnTo>
                  <a:pt x="11361" y="10184"/>
                </a:lnTo>
                <a:lnTo>
                  <a:pt x="11361" y="9788"/>
                </a:lnTo>
                <a:lnTo>
                  <a:pt x="11048" y="9730"/>
                </a:lnTo>
                <a:lnTo>
                  <a:pt x="10736" y="9674"/>
                </a:lnTo>
                <a:lnTo>
                  <a:pt x="10723" y="8893"/>
                </a:lnTo>
                <a:cubicBezTo>
                  <a:pt x="10705" y="7805"/>
                  <a:pt x="10713" y="7780"/>
                  <a:pt x="10948" y="8103"/>
                </a:cubicBezTo>
                <a:cubicBezTo>
                  <a:pt x="11198" y="8446"/>
                  <a:pt x="11611" y="8473"/>
                  <a:pt x="11864" y="8161"/>
                </a:cubicBezTo>
                <a:cubicBezTo>
                  <a:pt x="12571" y="7289"/>
                  <a:pt x="12589" y="4423"/>
                  <a:pt x="11896" y="3320"/>
                </a:cubicBezTo>
                <a:cubicBezTo>
                  <a:pt x="11630" y="2898"/>
                  <a:pt x="11193" y="2869"/>
                  <a:pt x="10951" y="3257"/>
                </a:cubicBezTo>
                <a:cubicBezTo>
                  <a:pt x="10757" y="3567"/>
                  <a:pt x="10763" y="3569"/>
                  <a:pt x="10715" y="3226"/>
                </a:cubicBezTo>
                <a:cubicBezTo>
                  <a:pt x="10680" y="2976"/>
                  <a:pt x="10651" y="2943"/>
                  <a:pt x="10463" y="2943"/>
                </a:cubicBezTo>
                <a:close/>
                <a:moveTo>
                  <a:pt x="1189" y="3338"/>
                </a:moveTo>
                <a:lnTo>
                  <a:pt x="3961" y="3338"/>
                </a:lnTo>
                <a:lnTo>
                  <a:pt x="6734" y="3338"/>
                </a:lnTo>
                <a:lnTo>
                  <a:pt x="6734" y="4697"/>
                </a:lnTo>
                <a:lnTo>
                  <a:pt x="6734" y="6054"/>
                </a:lnTo>
                <a:lnTo>
                  <a:pt x="3970" y="6084"/>
                </a:lnTo>
                <a:cubicBezTo>
                  <a:pt x="1711" y="6108"/>
                  <a:pt x="1203" y="6085"/>
                  <a:pt x="1186" y="5963"/>
                </a:cubicBezTo>
                <a:cubicBezTo>
                  <a:pt x="1174" y="5880"/>
                  <a:pt x="1170" y="5256"/>
                  <a:pt x="1177" y="4576"/>
                </a:cubicBezTo>
                <a:lnTo>
                  <a:pt x="1189" y="3338"/>
                </a:lnTo>
                <a:close/>
                <a:moveTo>
                  <a:pt x="13857" y="3850"/>
                </a:moveTo>
                <a:cubicBezTo>
                  <a:pt x="13991" y="3859"/>
                  <a:pt x="14122" y="3932"/>
                  <a:pt x="14204" y="4068"/>
                </a:cubicBezTo>
                <a:cubicBezTo>
                  <a:pt x="14669" y="4837"/>
                  <a:pt x="14609" y="6839"/>
                  <a:pt x="14104" y="7425"/>
                </a:cubicBezTo>
                <a:cubicBezTo>
                  <a:pt x="13818" y="7757"/>
                  <a:pt x="13485" y="7548"/>
                  <a:pt x="13287" y="6910"/>
                </a:cubicBezTo>
                <a:cubicBezTo>
                  <a:pt x="13149" y="6464"/>
                  <a:pt x="13117" y="6142"/>
                  <a:pt x="13142" y="5445"/>
                </a:cubicBezTo>
                <a:cubicBezTo>
                  <a:pt x="13164" y="4810"/>
                  <a:pt x="13296" y="4271"/>
                  <a:pt x="13490" y="4022"/>
                </a:cubicBezTo>
                <a:cubicBezTo>
                  <a:pt x="13586" y="3898"/>
                  <a:pt x="13723" y="3842"/>
                  <a:pt x="13857" y="3850"/>
                </a:cubicBezTo>
                <a:close/>
                <a:moveTo>
                  <a:pt x="11305" y="4027"/>
                </a:moveTo>
                <a:cubicBezTo>
                  <a:pt x="11375" y="4014"/>
                  <a:pt x="11449" y="4034"/>
                  <a:pt x="11526" y="4090"/>
                </a:cubicBezTo>
                <a:cubicBezTo>
                  <a:pt x="11724" y="4234"/>
                  <a:pt x="11943" y="4822"/>
                  <a:pt x="11979" y="5308"/>
                </a:cubicBezTo>
                <a:cubicBezTo>
                  <a:pt x="12031" y="6006"/>
                  <a:pt x="11903" y="6857"/>
                  <a:pt x="11703" y="7148"/>
                </a:cubicBezTo>
                <a:cubicBezTo>
                  <a:pt x="11423" y="7554"/>
                  <a:pt x="11090" y="7442"/>
                  <a:pt x="10900" y="6880"/>
                </a:cubicBezTo>
                <a:cubicBezTo>
                  <a:pt x="10522" y="5760"/>
                  <a:pt x="10812" y="4120"/>
                  <a:pt x="11305" y="4027"/>
                </a:cubicBezTo>
                <a:close/>
                <a:moveTo>
                  <a:pt x="17941" y="5687"/>
                </a:moveTo>
                <a:cubicBezTo>
                  <a:pt x="18029" y="5678"/>
                  <a:pt x="18118" y="5693"/>
                  <a:pt x="18199" y="5740"/>
                </a:cubicBezTo>
                <a:cubicBezTo>
                  <a:pt x="18348" y="5827"/>
                  <a:pt x="18366" y="5875"/>
                  <a:pt x="18378" y="6210"/>
                </a:cubicBezTo>
                <a:cubicBezTo>
                  <a:pt x="18394" y="6663"/>
                  <a:pt x="18306" y="6965"/>
                  <a:pt x="18073" y="7256"/>
                </a:cubicBezTo>
                <a:cubicBezTo>
                  <a:pt x="17825" y="7566"/>
                  <a:pt x="17532" y="7537"/>
                  <a:pt x="17404" y="7190"/>
                </a:cubicBezTo>
                <a:cubicBezTo>
                  <a:pt x="17293" y="6889"/>
                  <a:pt x="17277" y="6668"/>
                  <a:pt x="17344" y="6329"/>
                </a:cubicBezTo>
                <a:cubicBezTo>
                  <a:pt x="17414" y="5971"/>
                  <a:pt x="17678" y="5715"/>
                  <a:pt x="17941" y="5687"/>
                </a:cubicBezTo>
                <a:close/>
                <a:moveTo>
                  <a:pt x="20532" y="11258"/>
                </a:moveTo>
                <a:lnTo>
                  <a:pt x="20532" y="11655"/>
                </a:lnTo>
                <a:cubicBezTo>
                  <a:pt x="20532" y="12032"/>
                  <a:pt x="20541" y="12053"/>
                  <a:pt x="20700" y="12107"/>
                </a:cubicBezTo>
                <a:lnTo>
                  <a:pt x="20866" y="12163"/>
                </a:lnTo>
                <a:lnTo>
                  <a:pt x="20879" y="12888"/>
                </a:lnTo>
                <a:cubicBezTo>
                  <a:pt x="20897" y="13914"/>
                  <a:pt x="20888" y="13944"/>
                  <a:pt x="20654" y="13623"/>
                </a:cubicBezTo>
                <a:cubicBezTo>
                  <a:pt x="20148" y="12927"/>
                  <a:pt x="19467" y="13677"/>
                  <a:pt x="19285" y="15131"/>
                </a:cubicBezTo>
                <a:cubicBezTo>
                  <a:pt x="19103" y="16582"/>
                  <a:pt x="19315" y="18092"/>
                  <a:pt x="19783" y="18681"/>
                </a:cubicBezTo>
                <a:cubicBezTo>
                  <a:pt x="20026" y="18988"/>
                  <a:pt x="20366" y="18964"/>
                  <a:pt x="20616" y="18620"/>
                </a:cubicBezTo>
                <a:cubicBezTo>
                  <a:pt x="20823" y="18336"/>
                  <a:pt x="20887" y="18335"/>
                  <a:pt x="20887" y="18620"/>
                </a:cubicBezTo>
                <a:cubicBezTo>
                  <a:pt x="20887" y="18853"/>
                  <a:pt x="21439" y="18853"/>
                  <a:pt x="21511" y="18620"/>
                </a:cubicBezTo>
                <a:cubicBezTo>
                  <a:pt x="21600" y="18328"/>
                  <a:pt x="21546" y="17942"/>
                  <a:pt x="21407" y="17878"/>
                </a:cubicBezTo>
                <a:lnTo>
                  <a:pt x="21284" y="17820"/>
                </a:lnTo>
                <a:lnTo>
                  <a:pt x="21262" y="14538"/>
                </a:lnTo>
                <a:lnTo>
                  <a:pt x="21242" y="11258"/>
                </a:lnTo>
                <a:lnTo>
                  <a:pt x="20887" y="11258"/>
                </a:lnTo>
                <a:lnTo>
                  <a:pt x="20532" y="11258"/>
                </a:lnTo>
                <a:close/>
                <a:moveTo>
                  <a:pt x="11584" y="13244"/>
                </a:moveTo>
                <a:cubicBezTo>
                  <a:pt x="11556" y="13234"/>
                  <a:pt x="11518" y="13265"/>
                  <a:pt x="11452" y="13330"/>
                </a:cubicBezTo>
                <a:cubicBezTo>
                  <a:pt x="11337" y="13442"/>
                  <a:pt x="11263" y="13444"/>
                  <a:pt x="11112" y="13340"/>
                </a:cubicBezTo>
                <a:cubicBezTo>
                  <a:pt x="10871" y="13176"/>
                  <a:pt x="10483" y="13264"/>
                  <a:pt x="10277" y="13530"/>
                </a:cubicBezTo>
                <a:cubicBezTo>
                  <a:pt x="9868" y="14056"/>
                  <a:pt x="9861" y="15683"/>
                  <a:pt x="10265" y="16251"/>
                </a:cubicBezTo>
                <a:cubicBezTo>
                  <a:pt x="10353" y="16374"/>
                  <a:pt x="10555" y="16469"/>
                  <a:pt x="10828" y="16516"/>
                </a:cubicBezTo>
                <a:cubicBezTo>
                  <a:pt x="11287" y="16596"/>
                  <a:pt x="11423" y="16766"/>
                  <a:pt x="11423" y="17256"/>
                </a:cubicBezTo>
                <a:cubicBezTo>
                  <a:pt x="11423" y="17654"/>
                  <a:pt x="11280" y="17911"/>
                  <a:pt x="11026" y="17969"/>
                </a:cubicBezTo>
                <a:cubicBezTo>
                  <a:pt x="10702" y="18042"/>
                  <a:pt x="10450" y="17762"/>
                  <a:pt x="10314" y="17180"/>
                </a:cubicBezTo>
                <a:cubicBezTo>
                  <a:pt x="10229" y="16814"/>
                  <a:pt x="10190" y="16740"/>
                  <a:pt x="10098" y="16769"/>
                </a:cubicBezTo>
                <a:cubicBezTo>
                  <a:pt x="9987" y="16803"/>
                  <a:pt x="9985" y="16820"/>
                  <a:pt x="9973" y="17691"/>
                </a:cubicBezTo>
                <a:cubicBezTo>
                  <a:pt x="9965" y="18248"/>
                  <a:pt x="9979" y="18637"/>
                  <a:pt x="10009" y="18737"/>
                </a:cubicBezTo>
                <a:cubicBezTo>
                  <a:pt x="10067" y="18925"/>
                  <a:pt x="10221" y="18947"/>
                  <a:pt x="10285" y="18775"/>
                </a:cubicBezTo>
                <a:cubicBezTo>
                  <a:pt x="10317" y="18688"/>
                  <a:pt x="10402" y="18692"/>
                  <a:pt x="10585" y="18790"/>
                </a:cubicBezTo>
                <a:cubicBezTo>
                  <a:pt x="10909" y="18963"/>
                  <a:pt x="11337" y="18874"/>
                  <a:pt x="11511" y="18598"/>
                </a:cubicBezTo>
                <a:cubicBezTo>
                  <a:pt x="11916" y="17954"/>
                  <a:pt x="11943" y="16410"/>
                  <a:pt x="11559" y="15808"/>
                </a:cubicBezTo>
                <a:cubicBezTo>
                  <a:pt x="11465" y="15662"/>
                  <a:pt x="11278" y="15560"/>
                  <a:pt x="10955" y="15485"/>
                </a:cubicBezTo>
                <a:cubicBezTo>
                  <a:pt x="10630" y="15409"/>
                  <a:pt x="10464" y="15320"/>
                  <a:pt x="10413" y="15195"/>
                </a:cubicBezTo>
                <a:cubicBezTo>
                  <a:pt x="10229" y="14743"/>
                  <a:pt x="10429" y="14143"/>
                  <a:pt x="10764" y="14143"/>
                </a:cubicBezTo>
                <a:cubicBezTo>
                  <a:pt x="10999" y="14143"/>
                  <a:pt x="11143" y="14318"/>
                  <a:pt x="11316" y="14813"/>
                </a:cubicBezTo>
                <a:cubicBezTo>
                  <a:pt x="11451" y="15198"/>
                  <a:pt x="11647" y="15286"/>
                  <a:pt x="11690" y="14982"/>
                </a:cubicBezTo>
                <a:cubicBezTo>
                  <a:pt x="11737" y="14647"/>
                  <a:pt x="11716" y="13623"/>
                  <a:pt x="11657" y="13403"/>
                </a:cubicBezTo>
                <a:cubicBezTo>
                  <a:pt x="11630" y="13305"/>
                  <a:pt x="11612" y="13254"/>
                  <a:pt x="11584" y="13244"/>
                </a:cubicBezTo>
                <a:close/>
                <a:moveTo>
                  <a:pt x="17931" y="13257"/>
                </a:moveTo>
                <a:cubicBezTo>
                  <a:pt x="17495" y="13296"/>
                  <a:pt x="17182" y="13736"/>
                  <a:pt x="17234" y="14298"/>
                </a:cubicBezTo>
                <a:cubicBezTo>
                  <a:pt x="17269" y="14675"/>
                  <a:pt x="17353" y="14733"/>
                  <a:pt x="17562" y="14525"/>
                </a:cubicBezTo>
                <a:cubicBezTo>
                  <a:pt x="18033" y="14055"/>
                  <a:pt x="18293" y="14116"/>
                  <a:pt x="18409" y="14725"/>
                </a:cubicBezTo>
                <a:cubicBezTo>
                  <a:pt x="18445" y="14915"/>
                  <a:pt x="18464" y="15104"/>
                  <a:pt x="18449" y="15144"/>
                </a:cubicBezTo>
                <a:cubicBezTo>
                  <a:pt x="18434" y="15184"/>
                  <a:pt x="18240" y="15216"/>
                  <a:pt x="18018" y="15217"/>
                </a:cubicBezTo>
                <a:cubicBezTo>
                  <a:pt x="17672" y="15219"/>
                  <a:pt x="17585" y="15260"/>
                  <a:pt x="17406" y="15503"/>
                </a:cubicBezTo>
                <a:cubicBezTo>
                  <a:pt x="17130" y="15877"/>
                  <a:pt x="17010" y="16374"/>
                  <a:pt x="17010" y="17142"/>
                </a:cubicBezTo>
                <a:cubicBezTo>
                  <a:pt x="17010" y="17852"/>
                  <a:pt x="17128" y="18405"/>
                  <a:pt x="17344" y="18699"/>
                </a:cubicBezTo>
                <a:cubicBezTo>
                  <a:pt x="17576" y="19016"/>
                  <a:pt x="17949" y="18963"/>
                  <a:pt x="18233" y="18575"/>
                </a:cubicBezTo>
                <a:lnTo>
                  <a:pt x="18468" y="18254"/>
                </a:lnTo>
                <a:lnTo>
                  <a:pt x="18533" y="18519"/>
                </a:lnTo>
                <a:cubicBezTo>
                  <a:pt x="18589" y="18752"/>
                  <a:pt x="18629" y="18782"/>
                  <a:pt x="18867" y="18782"/>
                </a:cubicBezTo>
                <a:cubicBezTo>
                  <a:pt x="19110" y="18782"/>
                  <a:pt x="19143" y="18758"/>
                  <a:pt x="19174" y="18530"/>
                </a:cubicBezTo>
                <a:cubicBezTo>
                  <a:pt x="19225" y="18163"/>
                  <a:pt x="19157" y="17898"/>
                  <a:pt x="19000" y="17857"/>
                </a:cubicBezTo>
                <a:lnTo>
                  <a:pt x="18865" y="17822"/>
                </a:lnTo>
                <a:lnTo>
                  <a:pt x="18844" y="16104"/>
                </a:lnTo>
                <a:cubicBezTo>
                  <a:pt x="18826" y="14599"/>
                  <a:pt x="18812" y="14349"/>
                  <a:pt x="18737" y="14075"/>
                </a:cubicBezTo>
                <a:cubicBezTo>
                  <a:pt x="18574" y="13484"/>
                  <a:pt x="18453" y="13324"/>
                  <a:pt x="18124" y="13267"/>
                </a:cubicBezTo>
                <a:cubicBezTo>
                  <a:pt x="18058" y="13255"/>
                  <a:pt x="17993" y="13251"/>
                  <a:pt x="17931" y="13257"/>
                </a:cubicBezTo>
                <a:close/>
                <a:moveTo>
                  <a:pt x="16149" y="13345"/>
                </a:moveTo>
                <a:cubicBezTo>
                  <a:pt x="15988" y="13351"/>
                  <a:pt x="15826" y="13414"/>
                  <a:pt x="15783" y="13530"/>
                </a:cubicBezTo>
                <a:cubicBezTo>
                  <a:pt x="15646" y="13903"/>
                  <a:pt x="15730" y="14272"/>
                  <a:pt x="15974" y="14361"/>
                </a:cubicBezTo>
                <a:lnTo>
                  <a:pt x="16155" y="14426"/>
                </a:lnTo>
                <a:lnTo>
                  <a:pt x="16166" y="15710"/>
                </a:lnTo>
                <a:lnTo>
                  <a:pt x="16179" y="16991"/>
                </a:lnTo>
                <a:lnTo>
                  <a:pt x="16016" y="17433"/>
                </a:lnTo>
                <a:cubicBezTo>
                  <a:pt x="15872" y="17823"/>
                  <a:pt x="15829" y="17878"/>
                  <a:pt x="15657" y="17878"/>
                </a:cubicBezTo>
                <a:cubicBezTo>
                  <a:pt x="15496" y="17878"/>
                  <a:pt x="15439" y="17818"/>
                  <a:pt x="15339" y="17547"/>
                </a:cubicBezTo>
                <a:lnTo>
                  <a:pt x="15217" y="17216"/>
                </a:lnTo>
                <a:lnTo>
                  <a:pt x="15217" y="15422"/>
                </a:lnTo>
                <a:cubicBezTo>
                  <a:pt x="15217" y="14176"/>
                  <a:pt x="15202" y="13581"/>
                  <a:pt x="15168" y="13487"/>
                </a:cubicBezTo>
                <a:cubicBezTo>
                  <a:pt x="15140" y="13412"/>
                  <a:pt x="15012" y="13353"/>
                  <a:pt x="14884" y="13353"/>
                </a:cubicBezTo>
                <a:cubicBezTo>
                  <a:pt x="14631" y="13353"/>
                  <a:pt x="14550" y="13481"/>
                  <a:pt x="14550" y="13883"/>
                </a:cubicBezTo>
                <a:cubicBezTo>
                  <a:pt x="14550" y="14072"/>
                  <a:pt x="14590" y="14184"/>
                  <a:pt x="14696" y="14305"/>
                </a:cubicBezTo>
                <a:lnTo>
                  <a:pt x="14842" y="14472"/>
                </a:lnTo>
                <a:lnTo>
                  <a:pt x="14843" y="15978"/>
                </a:lnTo>
                <a:cubicBezTo>
                  <a:pt x="14844" y="17845"/>
                  <a:pt x="14905" y="18327"/>
                  <a:pt x="15184" y="18671"/>
                </a:cubicBezTo>
                <a:cubicBezTo>
                  <a:pt x="15430" y="18973"/>
                  <a:pt x="15701" y="18959"/>
                  <a:pt x="15941" y="18628"/>
                </a:cubicBezTo>
                <a:cubicBezTo>
                  <a:pt x="16130" y="18368"/>
                  <a:pt x="16138" y="18365"/>
                  <a:pt x="16179" y="18570"/>
                </a:cubicBezTo>
                <a:cubicBezTo>
                  <a:pt x="16213" y="18744"/>
                  <a:pt x="16269" y="18782"/>
                  <a:pt x="16485" y="18782"/>
                </a:cubicBezTo>
                <a:cubicBezTo>
                  <a:pt x="16782" y="18782"/>
                  <a:pt x="16869" y="18627"/>
                  <a:pt x="16827" y="18171"/>
                </a:cubicBezTo>
                <a:cubicBezTo>
                  <a:pt x="16809" y="17975"/>
                  <a:pt x="16767" y="17883"/>
                  <a:pt x="16686" y="17857"/>
                </a:cubicBezTo>
                <a:lnTo>
                  <a:pt x="16572" y="17822"/>
                </a:lnTo>
                <a:lnTo>
                  <a:pt x="16561" y="15738"/>
                </a:lnTo>
                <a:cubicBezTo>
                  <a:pt x="16554" y="14434"/>
                  <a:pt x="16532" y="13595"/>
                  <a:pt x="16503" y="13502"/>
                </a:cubicBezTo>
                <a:cubicBezTo>
                  <a:pt x="16469" y="13389"/>
                  <a:pt x="16310" y="13339"/>
                  <a:pt x="16149" y="13345"/>
                </a:cubicBezTo>
                <a:close/>
                <a:moveTo>
                  <a:pt x="14024" y="13353"/>
                </a:moveTo>
                <a:cubicBezTo>
                  <a:pt x="13822" y="13353"/>
                  <a:pt x="13793" y="13382"/>
                  <a:pt x="13758" y="13631"/>
                </a:cubicBezTo>
                <a:lnTo>
                  <a:pt x="13719" y="13909"/>
                </a:lnTo>
                <a:lnTo>
                  <a:pt x="13483" y="13618"/>
                </a:lnTo>
                <a:cubicBezTo>
                  <a:pt x="13288" y="13375"/>
                  <a:pt x="13206" y="13332"/>
                  <a:pt x="13010" y="13380"/>
                </a:cubicBezTo>
                <a:cubicBezTo>
                  <a:pt x="12594" y="13483"/>
                  <a:pt x="12249" y="14167"/>
                  <a:pt x="12128" y="15126"/>
                </a:cubicBezTo>
                <a:cubicBezTo>
                  <a:pt x="12044" y="15793"/>
                  <a:pt x="12061" y="16835"/>
                  <a:pt x="12166" y="17388"/>
                </a:cubicBezTo>
                <a:cubicBezTo>
                  <a:pt x="12408" y="18660"/>
                  <a:pt x="13048" y="19168"/>
                  <a:pt x="13539" y="18474"/>
                </a:cubicBezTo>
                <a:cubicBezTo>
                  <a:pt x="13632" y="18342"/>
                  <a:pt x="13719" y="18262"/>
                  <a:pt x="13732" y="18300"/>
                </a:cubicBezTo>
                <a:cubicBezTo>
                  <a:pt x="13746" y="18337"/>
                  <a:pt x="13758" y="18936"/>
                  <a:pt x="13758" y="19631"/>
                </a:cubicBezTo>
                <a:cubicBezTo>
                  <a:pt x="13758" y="20326"/>
                  <a:pt x="13770" y="20929"/>
                  <a:pt x="13785" y="20970"/>
                </a:cubicBezTo>
                <a:cubicBezTo>
                  <a:pt x="13801" y="21012"/>
                  <a:pt x="13941" y="21046"/>
                  <a:pt x="14097" y="21046"/>
                </a:cubicBezTo>
                <a:cubicBezTo>
                  <a:pt x="14338" y="21046"/>
                  <a:pt x="14387" y="21013"/>
                  <a:pt x="14425" y="20821"/>
                </a:cubicBezTo>
                <a:cubicBezTo>
                  <a:pt x="14488" y="20504"/>
                  <a:pt x="14412" y="20166"/>
                  <a:pt x="14269" y="20121"/>
                </a:cubicBezTo>
                <a:lnTo>
                  <a:pt x="14155" y="20086"/>
                </a:lnTo>
                <a:lnTo>
                  <a:pt x="14144" y="17286"/>
                </a:lnTo>
                <a:lnTo>
                  <a:pt x="14132" y="14490"/>
                </a:lnTo>
                <a:lnTo>
                  <a:pt x="14257" y="14315"/>
                </a:lnTo>
                <a:cubicBezTo>
                  <a:pt x="14353" y="14181"/>
                  <a:pt x="14383" y="14059"/>
                  <a:pt x="14383" y="13813"/>
                </a:cubicBezTo>
                <a:cubicBezTo>
                  <a:pt x="14383" y="13423"/>
                  <a:pt x="14327" y="13353"/>
                  <a:pt x="14024" y="13353"/>
                </a:cubicBezTo>
                <a:close/>
                <a:moveTo>
                  <a:pt x="20298" y="14371"/>
                </a:moveTo>
                <a:cubicBezTo>
                  <a:pt x="20616" y="14407"/>
                  <a:pt x="20886" y="15108"/>
                  <a:pt x="20887" y="16102"/>
                </a:cubicBezTo>
                <a:cubicBezTo>
                  <a:pt x="20887" y="16748"/>
                  <a:pt x="20808" y="17207"/>
                  <a:pt x="20641" y="17529"/>
                </a:cubicBezTo>
                <a:cubicBezTo>
                  <a:pt x="20448" y="17902"/>
                  <a:pt x="20192" y="17942"/>
                  <a:pt x="19972" y="17630"/>
                </a:cubicBezTo>
                <a:cubicBezTo>
                  <a:pt x="19725" y="17280"/>
                  <a:pt x="19626" y="16770"/>
                  <a:pt x="19648" y="15978"/>
                </a:cubicBezTo>
                <a:cubicBezTo>
                  <a:pt x="19667" y="15283"/>
                  <a:pt x="19765" y="14855"/>
                  <a:pt x="19972" y="14568"/>
                </a:cubicBezTo>
                <a:cubicBezTo>
                  <a:pt x="20080" y="14418"/>
                  <a:pt x="20192" y="14359"/>
                  <a:pt x="20298" y="14371"/>
                </a:cubicBezTo>
                <a:close/>
                <a:moveTo>
                  <a:pt x="13083" y="14396"/>
                </a:moveTo>
                <a:cubicBezTo>
                  <a:pt x="13239" y="14379"/>
                  <a:pt x="13399" y="14528"/>
                  <a:pt x="13530" y="14841"/>
                </a:cubicBezTo>
                <a:cubicBezTo>
                  <a:pt x="13863" y="15635"/>
                  <a:pt x="13807" y="17057"/>
                  <a:pt x="13423" y="17597"/>
                </a:cubicBezTo>
                <a:cubicBezTo>
                  <a:pt x="13252" y="17837"/>
                  <a:pt x="12931" y="17811"/>
                  <a:pt x="12770" y="17544"/>
                </a:cubicBezTo>
                <a:cubicBezTo>
                  <a:pt x="12572" y="17217"/>
                  <a:pt x="12495" y="16728"/>
                  <a:pt x="12516" y="15937"/>
                </a:cubicBezTo>
                <a:cubicBezTo>
                  <a:pt x="12530" y="15399"/>
                  <a:pt x="12556" y="15213"/>
                  <a:pt x="12655" y="14934"/>
                </a:cubicBezTo>
                <a:cubicBezTo>
                  <a:pt x="12774" y="14595"/>
                  <a:pt x="12927" y="14413"/>
                  <a:pt x="13083" y="14396"/>
                </a:cubicBezTo>
                <a:close/>
                <a:moveTo>
                  <a:pt x="17943" y="16094"/>
                </a:moveTo>
                <a:cubicBezTo>
                  <a:pt x="18013" y="16079"/>
                  <a:pt x="18085" y="16079"/>
                  <a:pt x="18157" y="16099"/>
                </a:cubicBezTo>
                <a:cubicBezTo>
                  <a:pt x="18442" y="16179"/>
                  <a:pt x="18469" y="16227"/>
                  <a:pt x="18469" y="16650"/>
                </a:cubicBezTo>
                <a:cubicBezTo>
                  <a:pt x="18469" y="17080"/>
                  <a:pt x="18292" y="17556"/>
                  <a:pt x="18062" y="17744"/>
                </a:cubicBezTo>
                <a:cubicBezTo>
                  <a:pt x="17793" y="17963"/>
                  <a:pt x="17603" y="17915"/>
                  <a:pt x="17487" y="17600"/>
                </a:cubicBezTo>
                <a:cubicBezTo>
                  <a:pt x="17363" y="17264"/>
                  <a:pt x="17358" y="16985"/>
                  <a:pt x="17467" y="16609"/>
                </a:cubicBezTo>
                <a:cubicBezTo>
                  <a:pt x="17547" y="16331"/>
                  <a:pt x="17734" y="16138"/>
                  <a:pt x="17943" y="16094"/>
                </a:cubicBezTo>
                <a:close/>
              </a:path>
            </a:pathLst>
          </a:custGeom>
          <a:noFill/>
          <a:ln>
            <a:noFill/>
          </a:ln>
        </p:spPr>
      </p:pic>
      <p:sp>
        <p:nvSpPr>
          <p:cNvPr id="191" name="Google Shape;191;p47"/>
          <p:cNvSpPr txBox="1"/>
          <p:nvPr/>
        </p:nvSpPr>
        <p:spPr>
          <a:xfrm>
            <a:off x="2567981" y="4160972"/>
            <a:ext cx="4008000" cy="172200"/>
          </a:xfrm>
          <a:prstGeom prst="rect">
            <a:avLst/>
          </a:prstGeom>
          <a:noFill/>
          <a:ln>
            <a:noFill/>
          </a:ln>
        </p:spPr>
        <p:txBody>
          <a:bodyPr anchorCtr="0" anchor="ctr" bIns="19050" lIns="19050" spcFirstLastPara="1" rIns="19050" wrap="square" tIns="19050">
            <a:noAutofit/>
          </a:bodyPr>
          <a:lstStyle/>
          <a:p>
            <a:pPr indent="0" lvl="0" marL="0" marR="0" rtl="0" algn="ctr">
              <a:lnSpc>
                <a:spcPct val="120000"/>
              </a:lnSpc>
              <a:spcBef>
                <a:spcPts val="0"/>
              </a:spcBef>
              <a:spcAft>
                <a:spcPts val="0"/>
              </a:spcAft>
              <a:buClr>
                <a:srgbClr val="EBD3BF"/>
              </a:buClr>
              <a:buSzPts val="900"/>
              <a:buFont typeface="Arial"/>
              <a:buNone/>
            </a:pPr>
            <a:r>
              <a:t/>
            </a:r>
            <a:endParaRPr/>
          </a:p>
        </p:txBody>
      </p:sp>
      <p:sp>
        <p:nvSpPr>
          <p:cNvPr id="192" name="Google Shape;192;p47"/>
          <p:cNvSpPr txBox="1"/>
          <p:nvPr/>
        </p:nvSpPr>
        <p:spPr>
          <a:xfrm>
            <a:off x="2584050" y="3298875"/>
            <a:ext cx="3975900" cy="466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100"/>
              <a:buFont typeface="Arial"/>
              <a:buNone/>
            </a:pPr>
            <a:r>
              <a:t/>
            </a:r>
            <a:endParaRPr i="1" sz="180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56"/>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0" marR="0" rtl="0" algn="ctr">
              <a:lnSpc>
                <a:spcPct val="100000"/>
              </a:lnSpc>
              <a:spcBef>
                <a:spcPts val="0"/>
              </a:spcBef>
              <a:spcAft>
                <a:spcPts val="0"/>
              </a:spcAft>
              <a:buClr>
                <a:srgbClr val="FFFFFF"/>
              </a:buClr>
              <a:buSzPts val="4200"/>
              <a:buFont typeface="Helvetica Neue"/>
              <a:buNone/>
            </a:pPr>
            <a:r>
              <a:rPr lang="en" sz="3000"/>
              <a:t>From avant garde to mainstream</a:t>
            </a:r>
            <a:endParaRPr sz="3000"/>
          </a:p>
          <a:p>
            <a:pPr indent="0" lvl="0" marL="0" marR="0" rtl="0" algn="ctr">
              <a:lnSpc>
                <a:spcPct val="100000"/>
              </a:lnSpc>
              <a:spcBef>
                <a:spcPts val="0"/>
              </a:spcBef>
              <a:spcAft>
                <a:spcPts val="0"/>
              </a:spcAft>
              <a:buClr>
                <a:srgbClr val="FFFFFF"/>
              </a:buClr>
              <a:buSzPts val="4200"/>
              <a:buFont typeface="Helvetica Neue"/>
              <a:buNone/>
            </a:pPr>
            <a:r>
              <a:rPr lang="en" sz="3000"/>
              <a:t>Can this </a:t>
            </a:r>
            <a:r>
              <a:rPr lang="en" sz="3000"/>
              <a:t>marriage</a:t>
            </a:r>
            <a:r>
              <a:rPr lang="en" sz="3000"/>
              <a:t> really happen?</a:t>
            </a:r>
            <a:endParaRPr sz="30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3000"/>
          </a:p>
          <a:p>
            <a:pPr indent="0" lvl="0" marL="0" marR="0" rtl="0" algn="ctr">
              <a:lnSpc>
                <a:spcPct val="100000"/>
              </a:lnSpc>
              <a:spcBef>
                <a:spcPts val="0"/>
              </a:spcBef>
              <a:spcAft>
                <a:spcPts val="0"/>
              </a:spcAft>
              <a:buClr>
                <a:srgbClr val="FFFFFF"/>
              </a:buClr>
              <a:buSzPts val="4200"/>
              <a:buFont typeface="Helvetica Neue"/>
              <a:buNone/>
            </a:pPr>
            <a:r>
              <a:rPr lang="en" sz="3000"/>
              <a:t>      </a:t>
            </a:r>
            <a:endParaRPr sz="3000"/>
          </a:p>
          <a:p>
            <a:pPr indent="0" lvl="0" marL="457200" marR="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FFFFFF"/>
              </a:buClr>
              <a:buSzPts val="4200"/>
              <a:buFont typeface="Helvetica Neue"/>
              <a:buNone/>
            </a:pPr>
            <a:r>
              <a:t/>
            </a:r>
            <a:endParaRPr sz="3000"/>
          </a:p>
          <a:p>
            <a:pPr indent="0" lvl="0" marL="0" marR="0" rtl="0" algn="l">
              <a:lnSpc>
                <a:spcPct val="100000"/>
              </a:lnSpc>
              <a:spcBef>
                <a:spcPts val="0"/>
              </a:spcBef>
              <a:spcAft>
                <a:spcPts val="0"/>
              </a:spcAft>
              <a:buClr>
                <a:srgbClr val="FFFFFF"/>
              </a:buClr>
              <a:buSzPts val="4200"/>
              <a:buFont typeface="Helvetica Neue"/>
              <a:buNone/>
            </a:pPr>
            <a:r>
              <a:rPr lang="en" sz="2400"/>
              <a:t>         </a:t>
            </a:r>
            <a:endParaRPr sz="2400"/>
          </a:p>
        </p:txBody>
      </p:sp>
      <p:pic>
        <p:nvPicPr>
          <p:cNvPr id="256" name="Google Shape;256;p56"/>
          <p:cNvPicPr preferRelativeResize="0"/>
          <p:nvPr/>
        </p:nvPicPr>
        <p:blipFill>
          <a:blip r:embed="rId3">
            <a:alphaModFix/>
          </a:blip>
          <a:stretch>
            <a:fillRect/>
          </a:stretch>
        </p:blipFill>
        <p:spPr>
          <a:xfrm>
            <a:off x="2681275" y="1684700"/>
            <a:ext cx="3847223" cy="2172550"/>
          </a:xfrm>
          <a:prstGeom prst="rect">
            <a:avLst/>
          </a:prstGeom>
          <a:noFill/>
          <a:ln>
            <a:noFill/>
          </a:ln>
        </p:spPr>
      </p:pic>
      <p:pic>
        <p:nvPicPr>
          <p:cNvPr id="257" name="Google Shape;257;p56"/>
          <p:cNvPicPr preferRelativeResize="0"/>
          <p:nvPr/>
        </p:nvPicPr>
        <p:blipFill>
          <a:blip r:embed="rId4">
            <a:alphaModFix/>
          </a:blip>
          <a:stretch>
            <a:fillRect/>
          </a:stretch>
        </p:blipFill>
        <p:spPr>
          <a:xfrm>
            <a:off x="455725" y="4607925"/>
            <a:ext cx="615825" cy="389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57"/>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rPr lang="en" sz="3000"/>
              <a:t>What is DevOps ?</a:t>
            </a:r>
            <a:endParaRPr sz="3000"/>
          </a:p>
          <a:p>
            <a:pPr indent="0" lvl="0" marL="0" rtl="0" algn="ctr">
              <a:spcBef>
                <a:spcPts val="0"/>
              </a:spcBef>
              <a:spcAft>
                <a:spcPts val="0"/>
              </a:spcAft>
              <a:buClr>
                <a:srgbClr val="FFFFFF"/>
              </a:buClr>
              <a:buSzPts val="4200"/>
              <a:buFont typeface="Helvetica Neue"/>
              <a:buNone/>
            </a:pPr>
            <a:r>
              <a:t/>
            </a:r>
            <a:endParaRPr sz="3000"/>
          </a:p>
          <a:p>
            <a:pPr indent="-317500" lvl="0" marL="457200" rtl="0" algn="l">
              <a:spcBef>
                <a:spcPts val="0"/>
              </a:spcBef>
              <a:spcAft>
                <a:spcPts val="0"/>
              </a:spcAft>
              <a:buSzPts val="1400"/>
              <a:buChar char="●"/>
            </a:pPr>
            <a:r>
              <a:rPr lang="en" sz="1400"/>
              <a:t>DevOps is a loose set of practices, guidelines and culture, designed to break down silos in IT development, operations, networking and security.</a:t>
            </a:r>
            <a:endParaRPr sz="1400"/>
          </a:p>
          <a:p>
            <a:pPr indent="0" lvl="0" marL="457200" rtl="0" algn="ctr">
              <a:spcBef>
                <a:spcPts val="0"/>
              </a:spcBef>
              <a:spcAft>
                <a:spcPts val="0"/>
              </a:spcAft>
              <a:buNone/>
            </a:pPr>
            <a:r>
              <a:t/>
            </a:r>
            <a:endParaRPr sz="1400"/>
          </a:p>
          <a:p>
            <a:pPr indent="-317500" lvl="0" marL="457200" rtl="0" algn="l">
              <a:spcBef>
                <a:spcPts val="0"/>
              </a:spcBef>
              <a:spcAft>
                <a:spcPts val="0"/>
              </a:spcAft>
              <a:buSzPts val="1400"/>
              <a:buChar char="●"/>
            </a:pPr>
            <a:r>
              <a:rPr lang="en" sz="1400"/>
              <a:t>Sharing and collaboration are at the forefront of this movement. </a:t>
            </a:r>
            <a:endParaRPr sz="1400"/>
          </a:p>
          <a:p>
            <a:pPr indent="0" lvl="0" marL="0" rtl="0" algn="l">
              <a:spcBef>
                <a:spcPts val="0"/>
              </a:spcBef>
              <a:spcAft>
                <a:spcPts val="0"/>
              </a:spcAft>
              <a:buNone/>
            </a:pPr>
            <a:r>
              <a:t/>
            </a:r>
            <a:endParaRPr sz="1400"/>
          </a:p>
          <a:p>
            <a:pPr indent="0" lvl="0" marL="457200" rtl="0" algn="ctr">
              <a:spcBef>
                <a:spcPts val="0"/>
              </a:spcBef>
              <a:spcAft>
                <a:spcPts val="0"/>
              </a:spcAft>
              <a:buNone/>
            </a:pPr>
            <a:r>
              <a:rPr lang="en" sz="3000"/>
              <a:t>DevOps is first and </a:t>
            </a:r>
            <a:r>
              <a:rPr lang="en" sz="3000"/>
              <a:t>foremost</a:t>
            </a:r>
            <a:r>
              <a:rPr lang="en" sz="3000"/>
              <a:t> </a:t>
            </a:r>
            <a:br>
              <a:rPr lang="en" sz="3000"/>
            </a:br>
            <a:r>
              <a:rPr lang="en" sz="3000"/>
              <a:t>a cultural change!</a:t>
            </a:r>
            <a:endParaRPr sz="3000"/>
          </a:p>
          <a:p>
            <a:pPr indent="0" lvl="0" marL="0" rtl="0" algn="l">
              <a:spcBef>
                <a:spcPts val="0"/>
              </a:spcBef>
              <a:spcAft>
                <a:spcPts val="0"/>
              </a:spcAft>
              <a:buNone/>
            </a:pPr>
            <a:r>
              <a:t/>
            </a:r>
            <a:endParaRPr sz="1400"/>
          </a:p>
          <a:p>
            <a:pPr indent="0" lvl="0" marL="457200" rtl="0" algn="l">
              <a:spcBef>
                <a:spcPts val="0"/>
              </a:spcBef>
              <a:spcAft>
                <a:spcPts val="0"/>
              </a:spcAft>
              <a:buNone/>
            </a:pPr>
            <a:r>
              <a:t/>
            </a:r>
            <a:endParaRPr sz="1400"/>
          </a:p>
          <a:p>
            <a:pPr indent="0" lvl="0" marL="0" rtl="0" algn="ctr">
              <a:spcBef>
                <a:spcPts val="0"/>
              </a:spcBef>
              <a:spcAft>
                <a:spcPts val="0"/>
              </a:spcAft>
              <a:buClr>
                <a:srgbClr val="FFFFFF"/>
              </a:buClr>
              <a:buSzPts val="4200"/>
              <a:buFont typeface="Helvetica Neue"/>
              <a:buNone/>
            </a:pPr>
            <a:r>
              <a:t/>
            </a:r>
            <a:endParaRPr sz="3000"/>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63" name="Google Shape;263;p57"/>
          <p:cNvPicPr preferRelativeResize="0"/>
          <p:nvPr/>
        </p:nvPicPr>
        <p:blipFill>
          <a:blip r:embed="rId3">
            <a:alphaModFix/>
          </a:blip>
          <a:stretch>
            <a:fillRect/>
          </a:stretch>
        </p:blipFill>
        <p:spPr>
          <a:xfrm>
            <a:off x="396300" y="4579000"/>
            <a:ext cx="685725" cy="43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58"/>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rgbClr val="000000"/>
              </a:buClr>
              <a:buSzPts val="1100"/>
              <a:buFont typeface="Arial"/>
              <a:buNone/>
            </a:pPr>
            <a:r>
              <a:t/>
            </a:r>
            <a:endParaRPr sz="3000">
              <a:solidFill>
                <a:schemeClr val="lt1"/>
              </a:solidFill>
            </a:endParaRPr>
          </a:p>
          <a:p>
            <a:pPr indent="0" lvl="0" marL="0" rtl="0" algn="ctr">
              <a:spcBef>
                <a:spcPts val="0"/>
              </a:spcBef>
              <a:spcAft>
                <a:spcPts val="0"/>
              </a:spcAft>
              <a:buClr>
                <a:srgbClr val="000000"/>
              </a:buClr>
              <a:buSzPts val="1100"/>
              <a:buFont typeface="Arial"/>
              <a:buNone/>
            </a:pPr>
            <a:r>
              <a:rPr lang="en" sz="3000">
                <a:solidFill>
                  <a:schemeClr val="lt1"/>
                </a:solidFill>
              </a:rPr>
              <a:t>What is a DevOps engineer ?</a:t>
            </a:r>
            <a:endParaRPr sz="3000">
              <a:solidFill>
                <a:schemeClr val="lt1"/>
              </a:solidFill>
            </a:endParaRPr>
          </a:p>
          <a:p>
            <a:pPr indent="0" lvl="0" marL="914400" rtl="0" algn="l">
              <a:spcBef>
                <a:spcPts val="0"/>
              </a:spcBef>
              <a:spcAft>
                <a:spcPts val="0"/>
              </a:spcAft>
              <a:buNone/>
            </a:pPr>
            <a:r>
              <a:t/>
            </a:r>
            <a:endParaRPr sz="1400"/>
          </a:p>
          <a:p>
            <a:pPr indent="0" lvl="0" marL="0" rtl="0" algn="ctr">
              <a:spcBef>
                <a:spcPts val="0"/>
              </a:spcBef>
              <a:spcAft>
                <a:spcPts val="0"/>
              </a:spcAft>
              <a:buClr>
                <a:srgbClr val="FFFFFF"/>
              </a:buClr>
              <a:buSzPts val="4200"/>
              <a:buFont typeface="Helvetica Neue"/>
              <a:buNone/>
            </a:pPr>
            <a:r>
              <a:rPr lang="en" sz="3000"/>
              <a:t>How can we engineer culture?</a:t>
            </a:r>
            <a:endParaRPr sz="3000"/>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69" name="Google Shape;269;p58"/>
          <p:cNvPicPr preferRelativeResize="0"/>
          <p:nvPr/>
        </p:nvPicPr>
        <p:blipFill>
          <a:blip r:embed="rId3">
            <a:alphaModFix/>
          </a:blip>
          <a:stretch>
            <a:fillRect/>
          </a:stretch>
        </p:blipFill>
        <p:spPr>
          <a:xfrm>
            <a:off x="152400" y="2818550"/>
            <a:ext cx="3620917" cy="217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59"/>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rPr lang="en" sz="3000"/>
              <a:t>What is Not DevOps ?</a:t>
            </a:r>
            <a:endParaRPr sz="3000"/>
          </a:p>
          <a:p>
            <a:pPr indent="0" lvl="0" marL="0" rtl="0" algn="ctr">
              <a:spcBef>
                <a:spcPts val="0"/>
              </a:spcBef>
              <a:spcAft>
                <a:spcPts val="0"/>
              </a:spcAft>
              <a:buClr>
                <a:srgbClr val="FFFFFF"/>
              </a:buClr>
              <a:buSzPts val="4200"/>
              <a:buFont typeface="Helvetica Neue"/>
              <a:buNone/>
            </a:pPr>
            <a:r>
              <a:t/>
            </a:r>
            <a:endParaRPr sz="3000"/>
          </a:p>
          <a:p>
            <a:pPr indent="-342900" lvl="0" marL="457200" rtl="0" algn="l">
              <a:spcBef>
                <a:spcPts val="0"/>
              </a:spcBef>
              <a:spcAft>
                <a:spcPts val="0"/>
              </a:spcAft>
              <a:buSzPts val="1800"/>
              <a:buChar char="●"/>
            </a:pPr>
            <a:r>
              <a:rPr lang="en" sz="1800"/>
              <a:t>DevOps is not coupled to any tools, </a:t>
            </a:r>
            <a:r>
              <a:rPr lang="en" sz="1800"/>
              <a:t>It's</a:t>
            </a:r>
            <a:r>
              <a:rPr lang="en" sz="1800"/>
              <a:t> not about Kubernetes, Chef or </a:t>
            </a:r>
            <a:r>
              <a:rPr lang="en" sz="1800"/>
              <a:t>Terraform</a:t>
            </a:r>
            <a:r>
              <a:rPr lang="en" sz="1800"/>
              <a:t>.</a:t>
            </a:r>
            <a:endParaRPr sz="1800"/>
          </a:p>
          <a:p>
            <a:pPr indent="0" lvl="0" marL="0" rtl="0" algn="l">
              <a:spcBef>
                <a:spcPts val="0"/>
              </a:spcBef>
              <a:spcAft>
                <a:spcPts val="0"/>
              </a:spcAft>
              <a:buNone/>
            </a:pPr>
            <a:r>
              <a:t/>
            </a:r>
            <a:endParaRPr sz="1400"/>
          </a:p>
          <a:p>
            <a:pPr indent="0" lvl="0" marL="457200" rtl="0" algn="ctr">
              <a:spcBef>
                <a:spcPts val="0"/>
              </a:spcBef>
              <a:spcAft>
                <a:spcPts val="0"/>
              </a:spcAft>
              <a:buNone/>
            </a:pPr>
            <a:r>
              <a:rPr lang="en" sz="3000"/>
              <a:t>DevOps is first and foremost </a:t>
            </a:r>
            <a:br>
              <a:rPr lang="en" sz="3000"/>
            </a:br>
            <a:r>
              <a:rPr lang="en" sz="3000"/>
              <a:t>a cultural change!</a:t>
            </a:r>
            <a:endParaRPr sz="3000"/>
          </a:p>
          <a:p>
            <a:pPr indent="0" lvl="0" marL="0" rtl="0" algn="l">
              <a:spcBef>
                <a:spcPts val="0"/>
              </a:spcBef>
              <a:spcAft>
                <a:spcPts val="0"/>
              </a:spcAft>
              <a:buNone/>
            </a:pPr>
            <a:r>
              <a:t/>
            </a:r>
            <a:endParaRPr sz="1400"/>
          </a:p>
          <a:p>
            <a:pPr indent="0" lvl="0" marL="457200" rtl="0" algn="l">
              <a:spcBef>
                <a:spcPts val="0"/>
              </a:spcBef>
              <a:spcAft>
                <a:spcPts val="0"/>
              </a:spcAft>
              <a:buNone/>
            </a:pPr>
            <a:r>
              <a:t/>
            </a:r>
            <a:endParaRPr sz="1400"/>
          </a:p>
          <a:p>
            <a:pPr indent="0" lvl="0" marL="0" rtl="0" algn="ctr">
              <a:spcBef>
                <a:spcPts val="0"/>
              </a:spcBef>
              <a:spcAft>
                <a:spcPts val="0"/>
              </a:spcAft>
              <a:buClr>
                <a:srgbClr val="FFFFFF"/>
              </a:buClr>
              <a:buSzPts val="4200"/>
              <a:buFont typeface="Helvetica Neue"/>
              <a:buNone/>
            </a:pPr>
            <a:r>
              <a:t/>
            </a:r>
            <a:endParaRPr sz="3000"/>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75" name="Google Shape;275;p59"/>
          <p:cNvPicPr preferRelativeResize="0"/>
          <p:nvPr/>
        </p:nvPicPr>
        <p:blipFill>
          <a:blip r:embed="rId3">
            <a:alphaModFix/>
          </a:blip>
          <a:stretch>
            <a:fillRect/>
          </a:stretch>
        </p:blipFill>
        <p:spPr>
          <a:xfrm>
            <a:off x="470725" y="4610350"/>
            <a:ext cx="678175" cy="42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60"/>
          <p:cNvSpPr txBox="1"/>
          <p:nvPr>
            <p:ph type="title"/>
          </p:nvPr>
        </p:nvSpPr>
        <p:spPr>
          <a:xfrm>
            <a:off x="633450" y="581625"/>
            <a:ext cx="7877100" cy="20844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rgbClr val="000000"/>
              </a:buClr>
              <a:buSzPts val="1100"/>
              <a:buFont typeface="Arial"/>
              <a:buNone/>
            </a:pPr>
            <a:r>
              <a:t/>
            </a:r>
            <a:endParaRPr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rPr lang="en" sz="3000">
                <a:solidFill>
                  <a:schemeClr val="lt1"/>
                </a:solidFill>
              </a:rPr>
              <a:t>We agree that DevOps have some strong cultural side to it, yet the profiles of people we are looking for are normally of a System Engineer </a:t>
            </a:r>
            <a:endParaRPr sz="3000">
              <a:solidFill>
                <a:schemeClr val="lt1"/>
              </a:solidFill>
            </a:endParaRPr>
          </a:p>
          <a:p>
            <a:pPr indent="0" lvl="0" marL="914400" rtl="0" algn="l">
              <a:spcBef>
                <a:spcPts val="0"/>
              </a:spcBef>
              <a:spcAft>
                <a:spcPts val="0"/>
              </a:spcAft>
              <a:buNone/>
            </a:pPr>
            <a:r>
              <a:rPr lang="en" sz="3000">
                <a:solidFill>
                  <a:schemeClr val="lt1"/>
                </a:solidFill>
              </a:rPr>
              <a:t>#Fail?</a:t>
            </a:r>
            <a:endParaRPr sz="3000">
              <a:solidFill>
                <a:schemeClr val="lt1"/>
              </a:solidFill>
            </a:endParaRPr>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81" name="Google Shape;281;p60"/>
          <p:cNvPicPr preferRelativeResize="0"/>
          <p:nvPr/>
        </p:nvPicPr>
        <p:blipFill>
          <a:blip r:embed="rId3">
            <a:alphaModFix/>
          </a:blip>
          <a:stretch>
            <a:fillRect/>
          </a:stretch>
        </p:blipFill>
        <p:spPr>
          <a:xfrm>
            <a:off x="5032125" y="2666150"/>
            <a:ext cx="3862310" cy="2172550"/>
          </a:xfrm>
          <a:prstGeom prst="rect">
            <a:avLst/>
          </a:prstGeom>
          <a:noFill/>
          <a:ln>
            <a:noFill/>
          </a:ln>
        </p:spPr>
      </p:pic>
      <p:pic>
        <p:nvPicPr>
          <p:cNvPr id="282" name="Google Shape;282;p60"/>
          <p:cNvPicPr preferRelativeResize="0"/>
          <p:nvPr/>
        </p:nvPicPr>
        <p:blipFill>
          <a:blip r:embed="rId4">
            <a:alphaModFix/>
          </a:blip>
          <a:stretch>
            <a:fillRect/>
          </a:stretch>
        </p:blipFill>
        <p:spPr>
          <a:xfrm>
            <a:off x="355900" y="4610950"/>
            <a:ext cx="782849" cy="494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61"/>
          <p:cNvSpPr txBox="1"/>
          <p:nvPr>
            <p:ph type="title"/>
          </p:nvPr>
        </p:nvSpPr>
        <p:spPr>
          <a:xfrm>
            <a:off x="633450" y="581625"/>
            <a:ext cx="7877100" cy="20844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rgbClr val="000000"/>
              </a:buClr>
              <a:buSzPts val="1100"/>
              <a:buFont typeface="Arial"/>
              <a:buNone/>
            </a:pPr>
            <a:r>
              <a:t/>
            </a:r>
            <a:endParaRPr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rPr lang="en" sz="3000">
                <a:solidFill>
                  <a:schemeClr val="lt1"/>
                </a:solidFill>
              </a:rPr>
              <a:t>If part of the work is cultural</a:t>
            </a:r>
            <a:endParaRPr sz="3000">
              <a:solidFill>
                <a:schemeClr val="lt1"/>
              </a:solidFill>
            </a:endParaRPr>
          </a:p>
          <a:p>
            <a:pPr indent="0" lvl="0" marL="914400" rtl="0" algn="l">
              <a:spcBef>
                <a:spcPts val="0"/>
              </a:spcBef>
              <a:spcAft>
                <a:spcPts val="0"/>
              </a:spcAft>
              <a:buNone/>
            </a:pPr>
            <a:r>
              <a:rPr lang="en" sz="3000">
                <a:solidFill>
                  <a:schemeClr val="lt1"/>
                </a:solidFill>
              </a:rPr>
              <a:t>But we look for technical </a:t>
            </a:r>
            <a:r>
              <a:rPr lang="en" sz="3000">
                <a:solidFill>
                  <a:schemeClr val="lt1"/>
                </a:solidFill>
              </a:rPr>
              <a:t>expert</a:t>
            </a:r>
            <a:r>
              <a:rPr lang="en" sz="3000">
                <a:solidFill>
                  <a:schemeClr val="lt1"/>
                </a:solidFill>
              </a:rPr>
              <a:t> only</a:t>
            </a:r>
            <a:endParaRPr sz="3000">
              <a:solidFill>
                <a:schemeClr val="lt1"/>
              </a:solidFill>
            </a:endParaRPr>
          </a:p>
          <a:p>
            <a:pPr indent="0" lvl="0" marL="914400" rtl="0" algn="l">
              <a:spcBef>
                <a:spcPts val="0"/>
              </a:spcBef>
              <a:spcAft>
                <a:spcPts val="0"/>
              </a:spcAft>
              <a:buNone/>
            </a:pPr>
            <a:r>
              <a:rPr lang="en" sz="3000">
                <a:solidFill>
                  <a:schemeClr val="lt1"/>
                </a:solidFill>
              </a:rPr>
              <a:t>We raise the chances of failing !</a:t>
            </a:r>
            <a:endParaRPr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88" name="Google Shape;288;p61"/>
          <p:cNvPicPr preferRelativeResize="0"/>
          <p:nvPr/>
        </p:nvPicPr>
        <p:blipFill>
          <a:blip r:embed="rId3">
            <a:alphaModFix/>
          </a:blip>
          <a:stretch>
            <a:fillRect/>
          </a:stretch>
        </p:blipFill>
        <p:spPr>
          <a:xfrm>
            <a:off x="1047325" y="1952650"/>
            <a:ext cx="2127250" cy="319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62"/>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rgbClr val="000000"/>
              </a:buClr>
              <a:buSzPts val="1100"/>
              <a:buFont typeface="Arial"/>
              <a:buNone/>
            </a:pPr>
            <a:r>
              <a:t/>
            </a:r>
            <a:endParaRPr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rPr lang="en" sz="2400">
                <a:solidFill>
                  <a:schemeClr val="lt1"/>
                </a:solidFill>
              </a:rPr>
              <a:t>Do we have the skills for this kind of a job? How can we build teams which are more DevOps?  Does it make sense?</a:t>
            </a:r>
            <a:endParaRPr sz="2400">
              <a:solidFill>
                <a:schemeClr val="lt1"/>
              </a:solidFill>
            </a:endParaRPr>
          </a:p>
          <a:p>
            <a:pPr indent="0" lvl="0" marL="914400" rtl="0" algn="l">
              <a:spcBef>
                <a:spcPts val="0"/>
              </a:spcBef>
              <a:spcAft>
                <a:spcPts val="0"/>
              </a:spcAft>
              <a:buNone/>
            </a:pPr>
            <a:r>
              <a:t/>
            </a:r>
            <a:endParaRPr b="0"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rPr lang="en" sz="3000">
                <a:solidFill>
                  <a:schemeClr val="lt1"/>
                </a:solidFill>
              </a:rPr>
              <a:t>#Fail</a:t>
            </a:r>
            <a:endParaRPr sz="3000">
              <a:solidFill>
                <a:schemeClr val="lt1"/>
              </a:solidFill>
            </a:endParaRPr>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94" name="Google Shape;294;p62"/>
          <p:cNvPicPr preferRelativeResize="0"/>
          <p:nvPr/>
        </p:nvPicPr>
        <p:blipFill>
          <a:blip r:embed="rId3">
            <a:alphaModFix/>
          </a:blip>
          <a:stretch>
            <a:fillRect/>
          </a:stretch>
        </p:blipFill>
        <p:spPr>
          <a:xfrm>
            <a:off x="4165450" y="2258050"/>
            <a:ext cx="4345100" cy="2172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63"/>
          <p:cNvSpPr txBox="1"/>
          <p:nvPr>
            <p:ph type="title"/>
          </p:nvPr>
        </p:nvSpPr>
        <p:spPr>
          <a:xfrm>
            <a:off x="633450" y="1202575"/>
            <a:ext cx="7877100" cy="7152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Clr>
                <a:srgbClr val="FFFFFF"/>
              </a:buClr>
              <a:buSzPts val="4200"/>
              <a:buFont typeface="Helvetica Neue"/>
              <a:buNone/>
            </a:pPr>
            <a:r>
              <a:t/>
            </a:r>
            <a:endParaRPr sz="1800"/>
          </a:p>
          <a:p>
            <a:pPr indent="0" lvl="0" marL="0" rtl="0" algn="ctr">
              <a:spcBef>
                <a:spcPts val="0"/>
              </a:spcBef>
              <a:spcAft>
                <a:spcPts val="0"/>
              </a:spcAft>
              <a:buClr>
                <a:srgbClr val="FFFFFF"/>
              </a:buClr>
              <a:buSzPts val="4200"/>
              <a:buFont typeface="Helvetica Neue"/>
              <a:buNone/>
            </a:pPr>
            <a:r>
              <a:rPr lang="en" sz="1800"/>
              <a:t> </a:t>
            </a:r>
            <a:endParaRPr sz="1800"/>
          </a:p>
          <a:p>
            <a:pPr indent="0" lvl="0" marL="0" rtl="0" algn="ctr">
              <a:spcBef>
                <a:spcPts val="0"/>
              </a:spcBef>
              <a:spcAft>
                <a:spcPts val="0"/>
              </a:spcAft>
              <a:buNone/>
            </a:pPr>
            <a:r>
              <a:rPr lang="en" sz="2400"/>
              <a:t>Trends, changes and shifts in DevOps.</a:t>
            </a:r>
            <a:endParaRPr sz="2400"/>
          </a:p>
          <a:p>
            <a:pPr indent="0" lvl="0" marL="457200" rtl="0" algn="l">
              <a:spcBef>
                <a:spcPts val="0"/>
              </a:spcBef>
              <a:spcAft>
                <a:spcPts val="0"/>
              </a:spcAft>
              <a:buNone/>
            </a:pPr>
            <a:r>
              <a:t/>
            </a:r>
            <a:endParaRPr sz="1400"/>
          </a:p>
          <a:p>
            <a:pPr indent="0" lvl="0" marL="0" rtl="0" algn="ctr">
              <a:spcBef>
                <a:spcPts val="0"/>
              </a:spcBef>
              <a:spcAft>
                <a:spcPts val="0"/>
              </a:spcAft>
              <a:buNone/>
            </a:pPr>
            <a:r>
              <a:rPr lang="en" sz="1400"/>
              <a:t>Tools we used in 2015 and tools we use now</a:t>
            </a:r>
            <a:endParaRPr sz="14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300" name="Google Shape;300;p63"/>
          <p:cNvPicPr preferRelativeResize="0"/>
          <p:nvPr/>
        </p:nvPicPr>
        <p:blipFill>
          <a:blip r:embed="rId3">
            <a:alphaModFix/>
          </a:blip>
          <a:stretch>
            <a:fillRect/>
          </a:stretch>
        </p:blipFill>
        <p:spPr>
          <a:xfrm>
            <a:off x="7718600" y="2300875"/>
            <a:ext cx="1065960" cy="1035350"/>
          </a:xfrm>
          <a:prstGeom prst="rect">
            <a:avLst/>
          </a:prstGeom>
          <a:noFill/>
          <a:ln>
            <a:noFill/>
          </a:ln>
        </p:spPr>
      </p:pic>
      <p:pic>
        <p:nvPicPr>
          <p:cNvPr id="301" name="Google Shape;301;p63"/>
          <p:cNvPicPr preferRelativeResize="0"/>
          <p:nvPr/>
        </p:nvPicPr>
        <p:blipFill>
          <a:blip r:embed="rId4">
            <a:alphaModFix/>
          </a:blip>
          <a:stretch>
            <a:fillRect/>
          </a:stretch>
        </p:blipFill>
        <p:spPr>
          <a:xfrm>
            <a:off x="994725" y="3854400"/>
            <a:ext cx="1108875" cy="908925"/>
          </a:xfrm>
          <a:prstGeom prst="rect">
            <a:avLst/>
          </a:prstGeom>
          <a:noFill/>
          <a:ln>
            <a:noFill/>
          </a:ln>
        </p:spPr>
      </p:pic>
      <p:pic>
        <p:nvPicPr>
          <p:cNvPr id="302" name="Google Shape;302;p63"/>
          <p:cNvPicPr preferRelativeResize="0"/>
          <p:nvPr/>
        </p:nvPicPr>
        <p:blipFill>
          <a:blip r:embed="rId5">
            <a:alphaModFix/>
          </a:blip>
          <a:stretch>
            <a:fillRect/>
          </a:stretch>
        </p:blipFill>
        <p:spPr>
          <a:xfrm>
            <a:off x="1024550" y="2263600"/>
            <a:ext cx="1108875" cy="1336500"/>
          </a:xfrm>
          <a:prstGeom prst="rect">
            <a:avLst/>
          </a:prstGeom>
          <a:noFill/>
          <a:ln>
            <a:noFill/>
          </a:ln>
        </p:spPr>
      </p:pic>
      <p:pic>
        <p:nvPicPr>
          <p:cNvPr id="303" name="Google Shape;303;p63"/>
          <p:cNvPicPr preferRelativeResize="0"/>
          <p:nvPr/>
        </p:nvPicPr>
        <p:blipFill>
          <a:blip r:embed="rId6">
            <a:alphaModFix/>
          </a:blip>
          <a:stretch>
            <a:fillRect/>
          </a:stretch>
        </p:blipFill>
        <p:spPr>
          <a:xfrm>
            <a:off x="2178175" y="4048200"/>
            <a:ext cx="2027000" cy="715126"/>
          </a:xfrm>
          <a:prstGeom prst="rect">
            <a:avLst/>
          </a:prstGeom>
          <a:noFill/>
          <a:ln>
            <a:noFill/>
          </a:ln>
        </p:spPr>
      </p:pic>
      <p:pic>
        <p:nvPicPr>
          <p:cNvPr id="304" name="Google Shape;304;p63"/>
          <p:cNvPicPr preferRelativeResize="0"/>
          <p:nvPr/>
        </p:nvPicPr>
        <p:blipFill>
          <a:blip r:embed="rId7">
            <a:alphaModFix/>
          </a:blip>
          <a:stretch>
            <a:fillRect/>
          </a:stretch>
        </p:blipFill>
        <p:spPr>
          <a:xfrm>
            <a:off x="7645725" y="3600100"/>
            <a:ext cx="1019546" cy="1157975"/>
          </a:xfrm>
          <a:prstGeom prst="rect">
            <a:avLst/>
          </a:prstGeom>
          <a:noFill/>
          <a:ln>
            <a:noFill/>
          </a:ln>
        </p:spPr>
      </p:pic>
      <p:pic>
        <p:nvPicPr>
          <p:cNvPr id="305" name="Google Shape;305;p63"/>
          <p:cNvPicPr preferRelativeResize="0"/>
          <p:nvPr/>
        </p:nvPicPr>
        <p:blipFill>
          <a:blip r:embed="rId8">
            <a:alphaModFix/>
          </a:blip>
          <a:stretch>
            <a:fillRect/>
          </a:stretch>
        </p:blipFill>
        <p:spPr>
          <a:xfrm>
            <a:off x="2255450" y="2491248"/>
            <a:ext cx="1108875" cy="1108853"/>
          </a:xfrm>
          <a:prstGeom prst="rect">
            <a:avLst/>
          </a:prstGeom>
          <a:noFill/>
          <a:ln>
            <a:noFill/>
          </a:ln>
        </p:spPr>
      </p:pic>
      <p:pic>
        <p:nvPicPr>
          <p:cNvPr id="306" name="Google Shape;306;p63"/>
          <p:cNvPicPr preferRelativeResize="0"/>
          <p:nvPr/>
        </p:nvPicPr>
        <p:blipFill>
          <a:blip r:embed="rId9">
            <a:alphaModFix/>
          </a:blip>
          <a:stretch>
            <a:fillRect/>
          </a:stretch>
        </p:blipFill>
        <p:spPr>
          <a:xfrm>
            <a:off x="6441350" y="3568075"/>
            <a:ext cx="1157975" cy="1157975"/>
          </a:xfrm>
          <a:prstGeom prst="rect">
            <a:avLst/>
          </a:prstGeom>
          <a:noFill/>
          <a:ln>
            <a:noFill/>
          </a:ln>
        </p:spPr>
      </p:pic>
      <p:pic>
        <p:nvPicPr>
          <p:cNvPr id="307" name="Google Shape;307;p63"/>
          <p:cNvPicPr preferRelativeResize="0"/>
          <p:nvPr/>
        </p:nvPicPr>
        <p:blipFill>
          <a:blip r:embed="rId10">
            <a:alphaModFix/>
          </a:blip>
          <a:stretch>
            <a:fillRect/>
          </a:stretch>
        </p:blipFill>
        <p:spPr>
          <a:xfrm>
            <a:off x="6441350" y="2323988"/>
            <a:ext cx="1157975" cy="115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64"/>
          <p:cNvSpPr txBox="1"/>
          <p:nvPr>
            <p:ph type="title"/>
          </p:nvPr>
        </p:nvSpPr>
        <p:spPr>
          <a:xfrm>
            <a:off x="633450" y="428625"/>
            <a:ext cx="7877100" cy="22374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rgbClr val="000000"/>
              </a:buClr>
              <a:buSzPts val="1100"/>
              <a:buFont typeface="Arial"/>
              <a:buNone/>
            </a:pPr>
            <a:r>
              <a:t/>
            </a:r>
            <a:endParaRPr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rPr lang="en" sz="3000">
                <a:solidFill>
                  <a:schemeClr val="lt1"/>
                </a:solidFill>
              </a:rPr>
              <a:t>Ask </a:t>
            </a:r>
            <a:r>
              <a:rPr lang="en" sz="3000">
                <a:solidFill>
                  <a:schemeClr val="lt1"/>
                </a:solidFill>
              </a:rPr>
              <a:t>yourself</a:t>
            </a:r>
            <a:r>
              <a:rPr lang="en" sz="3000">
                <a:solidFill>
                  <a:schemeClr val="lt1"/>
                </a:solidFill>
              </a:rPr>
              <a:t>:</a:t>
            </a:r>
            <a:endParaRPr sz="3000">
              <a:solidFill>
                <a:schemeClr val="lt1"/>
              </a:solidFill>
            </a:endParaRPr>
          </a:p>
          <a:p>
            <a:pPr indent="0" lvl="0" marL="914400" rtl="0" algn="l">
              <a:spcBef>
                <a:spcPts val="0"/>
              </a:spcBef>
              <a:spcAft>
                <a:spcPts val="0"/>
              </a:spcAft>
              <a:buNone/>
            </a:pPr>
            <a:r>
              <a:rPr b="0" lang="en" sz="1800">
                <a:solidFill>
                  <a:schemeClr val="lt1"/>
                </a:solidFill>
              </a:rPr>
              <a:t>“As a DevOps Engineer, do i work in a DevOps </a:t>
            </a:r>
            <a:r>
              <a:rPr b="0" lang="en" sz="1800">
                <a:solidFill>
                  <a:schemeClr val="lt1"/>
                </a:solidFill>
              </a:rPr>
              <a:t>environment</a:t>
            </a:r>
            <a:r>
              <a:rPr b="0" lang="en" sz="1800">
                <a:solidFill>
                  <a:schemeClr val="lt1"/>
                </a:solidFill>
              </a:rPr>
              <a:t> or am i still part of a classic operations team </a:t>
            </a:r>
            <a:r>
              <a:rPr b="0" lang="en" sz="1800">
                <a:solidFill>
                  <a:schemeClr val="lt1"/>
                </a:solidFill>
              </a:rPr>
              <a:t>labeled</a:t>
            </a:r>
            <a:r>
              <a:rPr b="0" lang="en" sz="1800">
                <a:solidFill>
                  <a:schemeClr val="lt1"/>
                </a:solidFill>
              </a:rPr>
              <a:t> differently?”</a:t>
            </a:r>
            <a:endParaRPr b="0" sz="1800">
              <a:solidFill>
                <a:schemeClr val="lt1"/>
              </a:solidFill>
            </a:endParaRPr>
          </a:p>
          <a:p>
            <a:pPr indent="0" lvl="0" marL="914400" rtl="0" algn="l">
              <a:spcBef>
                <a:spcPts val="0"/>
              </a:spcBef>
              <a:spcAft>
                <a:spcPts val="0"/>
              </a:spcAft>
              <a:buNone/>
            </a:pPr>
            <a:r>
              <a:t/>
            </a:r>
            <a:endParaRPr sz="3000">
              <a:solidFill>
                <a:schemeClr val="lt1"/>
              </a:solidFill>
            </a:endParaRPr>
          </a:p>
          <a:p>
            <a:pPr indent="0" lvl="0" marL="914400" rtl="0" algn="l">
              <a:spcBef>
                <a:spcPts val="0"/>
              </a:spcBef>
              <a:spcAft>
                <a:spcPts val="0"/>
              </a:spcAft>
              <a:buNone/>
            </a:pPr>
            <a:r>
              <a:rPr lang="en" sz="3000">
                <a:solidFill>
                  <a:schemeClr val="lt1"/>
                </a:solidFill>
              </a:rPr>
              <a:t>#Fail</a:t>
            </a:r>
            <a:endParaRPr sz="3000">
              <a:solidFill>
                <a:schemeClr val="lt1"/>
              </a:solidFill>
            </a:endParaRPr>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313" name="Google Shape;313;p64"/>
          <p:cNvPicPr preferRelativeResize="0"/>
          <p:nvPr/>
        </p:nvPicPr>
        <p:blipFill>
          <a:blip r:embed="rId3">
            <a:alphaModFix/>
          </a:blip>
          <a:stretch>
            <a:fillRect/>
          </a:stretch>
        </p:blipFill>
        <p:spPr>
          <a:xfrm>
            <a:off x="4045150" y="2703125"/>
            <a:ext cx="4679734" cy="2172550"/>
          </a:xfrm>
          <a:prstGeom prst="rect">
            <a:avLst/>
          </a:prstGeom>
          <a:noFill/>
          <a:ln>
            <a:noFill/>
          </a:ln>
        </p:spPr>
      </p:pic>
      <p:pic>
        <p:nvPicPr>
          <p:cNvPr id="314" name="Google Shape;314;p64"/>
          <p:cNvPicPr preferRelativeResize="0"/>
          <p:nvPr/>
        </p:nvPicPr>
        <p:blipFill>
          <a:blip r:embed="rId4">
            <a:alphaModFix/>
          </a:blip>
          <a:stretch>
            <a:fillRect/>
          </a:stretch>
        </p:blipFill>
        <p:spPr>
          <a:xfrm>
            <a:off x="397450" y="4612625"/>
            <a:ext cx="779524" cy="49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65"/>
          <p:cNvSpPr txBox="1"/>
          <p:nvPr>
            <p:ph type="title"/>
          </p:nvPr>
        </p:nvSpPr>
        <p:spPr>
          <a:xfrm>
            <a:off x="633450" y="1172750"/>
            <a:ext cx="7877100" cy="6429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rPr lang="en" sz="3000"/>
              <a:t>New Job Offering:</a:t>
            </a:r>
            <a:endParaRPr sz="3000"/>
          </a:p>
          <a:p>
            <a:pPr indent="0" lvl="0" marL="457200" rtl="0" algn="ctr">
              <a:spcBef>
                <a:spcPts val="0"/>
              </a:spcBef>
              <a:spcAft>
                <a:spcPts val="0"/>
              </a:spcAft>
              <a:buNone/>
            </a:pPr>
            <a:r>
              <a:t/>
            </a:r>
            <a:endParaRPr sz="1400"/>
          </a:p>
          <a:p>
            <a:pPr indent="0" lvl="0" marL="0" rtl="0" algn="l">
              <a:lnSpc>
                <a:spcPct val="132000"/>
              </a:lnSpc>
              <a:spcBef>
                <a:spcPts val="0"/>
              </a:spcBef>
              <a:spcAft>
                <a:spcPts val="0"/>
              </a:spcAft>
              <a:buNone/>
            </a:pPr>
            <a:r>
              <a:rPr lang="en" sz="2300">
                <a:solidFill>
                  <a:srgbClr val="FFFFFF"/>
                </a:solidFill>
                <a:latin typeface="Arial"/>
                <a:ea typeface="Arial"/>
                <a:cs typeface="Arial"/>
                <a:sym typeface="Arial"/>
              </a:rPr>
              <a:t>Sr. Resilience Engineering Advocate - Netflix</a:t>
            </a:r>
            <a:endParaRPr sz="2300">
              <a:solidFill>
                <a:srgbClr val="FFFFFF"/>
              </a:solidFill>
              <a:latin typeface="Arial"/>
              <a:ea typeface="Arial"/>
              <a:cs typeface="Arial"/>
              <a:sym typeface="Arial"/>
            </a:endParaRPr>
          </a:p>
          <a:p>
            <a:pPr indent="0" lvl="0" marL="0" rtl="0" algn="l">
              <a:lnSpc>
                <a:spcPct val="132000"/>
              </a:lnSpc>
              <a:spcBef>
                <a:spcPts val="600"/>
              </a:spcBef>
              <a:spcAft>
                <a:spcPts val="0"/>
              </a:spcAft>
              <a:buNone/>
            </a:pPr>
            <a:r>
              <a:rPr b="0" lang="en" sz="1200">
                <a:solidFill>
                  <a:srgbClr val="FFFFFF"/>
                </a:solidFill>
                <a:latin typeface="Arial"/>
                <a:ea typeface="Arial"/>
                <a:cs typeface="Arial"/>
                <a:sym typeface="Arial"/>
              </a:rPr>
              <a:t>The goal of the education and outreach function of the SRE team is to improve reliability and resilience of Netflix services by focusing on the people within the company, since it's the normal, everyday work of Netflix employees that creates our availability. </a:t>
            </a:r>
            <a:endParaRPr b="0" sz="1200">
              <a:solidFill>
                <a:srgbClr val="FFFFFF"/>
              </a:solidFill>
              <a:latin typeface="Arial"/>
              <a:ea typeface="Arial"/>
              <a:cs typeface="Arial"/>
              <a:sym typeface="Arial"/>
            </a:endParaRPr>
          </a:p>
          <a:p>
            <a:pPr indent="0" lvl="0" marL="0" rtl="0" algn="l">
              <a:lnSpc>
                <a:spcPct val="132000"/>
              </a:lnSpc>
              <a:spcBef>
                <a:spcPts val="600"/>
              </a:spcBef>
              <a:spcAft>
                <a:spcPts val="0"/>
              </a:spcAft>
              <a:buNone/>
            </a:pPr>
            <a:r>
              <a:rPr b="0" i="1" lang="en" sz="1200">
                <a:solidFill>
                  <a:srgbClr val="FFFFFF"/>
                </a:solidFill>
                <a:latin typeface="Arial"/>
                <a:ea typeface="Arial"/>
                <a:cs typeface="Arial"/>
                <a:sym typeface="Arial"/>
              </a:rPr>
              <a:t>Netflix as a socio-technical system</a:t>
            </a:r>
            <a:r>
              <a:rPr b="0" lang="en" sz="1200">
                <a:solidFill>
                  <a:srgbClr val="FFFFFF"/>
                </a:solidFill>
                <a:latin typeface="Arial"/>
                <a:ea typeface="Arial"/>
                <a:cs typeface="Arial"/>
                <a:sym typeface="Arial"/>
              </a:rPr>
              <a:t> is formed from the interaction of people and software. This system has many components and is constantly undergoing change.</a:t>
            </a:r>
            <a:endParaRPr b="0" sz="1200">
              <a:solidFill>
                <a:srgbClr val="FFFFFF"/>
              </a:solidFill>
              <a:latin typeface="Arial"/>
              <a:ea typeface="Arial"/>
              <a:cs typeface="Arial"/>
              <a:sym typeface="Arial"/>
            </a:endParaRPr>
          </a:p>
          <a:p>
            <a:pPr indent="0" lvl="0" marL="457200" rtl="0" algn="l">
              <a:spcBef>
                <a:spcPts val="600"/>
              </a:spcBef>
              <a:spcAft>
                <a:spcPts val="0"/>
              </a:spcAft>
              <a:buNone/>
            </a:pPr>
            <a:r>
              <a:t/>
            </a:r>
            <a:endParaRPr b="0" sz="1100">
              <a:latin typeface="Arial"/>
              <a:ea typeface="Arial"/>
              <a:cs typeface="Arial"/>
              <a:sym typeface="Arial"/>
            </a:endParaRPr>
          </a:p>
          <a:p>
            <a:pPr indent="0" lvl="0" marL="0" rtl="0" algn="l">
              <a:spcBef>
                <a:spcPts val="0"/>
              </a:spcBef>
              <a:spcAft>
                <a:spcPts val="0"/>
              </a:spcAft>
              <a:buNone/>
            </a:pPr>
            <a:r>
              <a:rPr b="0" lang="en" sz="1100">
                <a:latin typeface="Arial"/>
                <a:ea typeface="Arial"/>
                <a:cs typeface="Arial"/>
                <a:sym typeface="Arial"/>
              </a:rPr>
              <a:t>https://jobs.netflix.com/jobs/869465</a:t>
            </a:r>
            <a:endParaRPr b="0" sz="1100">
              <a:latin typeface="Arial"/>
              <a:ea typeface="Arial"/>
              <a:cs typeface="Arial"/>
              <a:sym typeface="Arial"/>
            </a:endParaRPr>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320" name="Google Shape;320;p65"/>
          <p:cNvPicPr preferRelativeResize="0"/>
          <p:nvPr/>
        </p:nvPicPr>
        <p:blipFill>
          <a:blip r:embed="rId3">
            <a:alphaModFix/>
          </a:blip>
          <a:stretch>
            <a:fillRect/>
          </a:stretch>
        </p:blipFill>
        <p:spPr>
          <a:xfrm>
            <a:off x="5124450" y="3093650"/>
            <a:ext cx="3477873" cy="1832077"/>
          </a:xfrm>
          <a:prstGeom prst="rect">
            <a:avLst/>
          </a:prstGeom>
          <a:noFill/>
          <a:ln>
            <a:noFill/>
          </a:ln>
        </p:spPr>
      </p:pic>
      <p:pic>
        <p:nvPicPr>
          <p:cNvPr id="321" name="Google Shape;321;p65"/>
          <p:cNvPicPr preferRelativeResize="0"/>
          <p:nvPr/>
        </p:nvPicPr>
        <p:blipFill>
          <a:blip r:embed="rId4">
            <a:alphaModFix/>
          </a:blip>
          <a:stretch>
            <a:fillRect/>
          </a:stretch>
        </p:blipFill>
        <p:spPr>
          <a:xfrm>
            <a:off x="340550" y="4634200"/>
            <a:ext cx="805851" cy="509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A2A2A"/>
        </a:solidFill>
      </p:bgPr>
    </p:bg>
    <p:spTree>
      <p:nvGrpSpPr>
        <p:cNvPr id="196" name="Shape 196"/>
        <p:cNvGrpSpPr/>
        <p:nvPr/>
      </p:nvGrpSpPr>
      <p:grpSpPr>
        <a:xfrm>
          <a:off x="0" y="0"/>
          <a:ext cx="0" cy="0"/>
          <a:chOff x="0" y="0"/>
          <a:chExt cx="0" cy="0"/>
        </a:xfrm>
      </p:grpSpPr>
      <p:sp>
        <p:nvSpPr>
          <p:cNvPr id="197" name="Google Shape;197;p48"/>
          <p:cNvSpPr txBox="1"/>
          <p:nvPr/>
        </p:nvSpPr>
        <p:spPr>
          <a:xfrm>
            <a:off x="1430201" y="2121911"/>
            <a:ext cx="6474098" cy="570207"/>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3800"/>
              <a:buFont typeface="Arial"/>
              <a:buNone/>
            </a:pPr>
            <a:r>
              <a:rPr b="1" i="0" lang="en" sz="3600" u="none" cap="none" strike="noStrike">
                <a:solidFill>
                  <a:srgbClr val="FFFFFF"/>
                </a:solidFill>
                <a:latin typeface="Arial"/>
                <a:ea typeface="Arial"/>
                <a:cs typeface="Arial"/>
                <a:sym typeface="Arial"/>
              </a:rPr>
              <a:t>The best DevOps company *</a:t>
            </a:r>
            <a:endParaRPr sz="3600"/>
          </a:p>
        </p:txBody>
      </p:sp>
      <p:sp>
        <p:nvSpPr>
          <p:cNvPr id="198" name="Google Shape;198;p48"/>
          <p:cNvSpPr txBox="1"/>
          <p:nvPr/>
        </p:nvSpPr>
        <p:spPr>
          <a:xfrm>
            <a:off x="2567981" y="4468703"/>
            <a:ext cx="4008038" cy="172318"/>
          </a:xfrm>
          <a:prstGeom prst="rect">
            <a:avLst/>
          </a:prstGeom>
          <a:noFill/>
          <a:ln>
            <a:noFill/>
          </a:ln>
        </p:spPr>
        <p:txBody>
          <a:bodyPr anchorCtr="0" anchor="ctr" bIns="19050" lIns="19050" spcFirstLastPara="1" rIns="19050" wrap="square" tIns="19050">
            <a:noAutofit/>
          </a:bodyPr>
          <a:lstStyle/>
          <a:p>
            <a:pPr indent="0" lvl="0" marL="0" marR="0" rtl="0" algn="ctr">
              <a:lnSpc>
                <a:spcPct val="120000"/>
              </a:lnSpc>
              <a:spcBef>
                <a:spcPts val="0"/>
              </a:spcBef>
              <a:spcAft>
                <a:spcPts val="0"/>
              </a:spcAft>
              <a:buClr>
                <a:srgbClr val="EBD3BF"/>
              </a:buClr>
              <a:buSzPts val="900"/>
              <a:buFont typeface="Arial"/>
              <a:buNone/>
            </a:pPr>
            <a:r>
              <a:rPr b="0" i="0" lang="en" sz="900" u="none" cap="none" strike="noStrike">
                <a:solidFill>
                  <a:srgbClr val="EBD3BF"/>
                </a:solidFill>
                <a:latin typeface="Arial"/>
                <a:ea typeface="Arial"/>
                <a:cs typeface="Arial"/>
                <a:sym typeface="Arial"/>
              </a:rPr>
              <a:t>* according to us</a:t>
            </a:r>
            <a:endParaRPr sz="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66"/>
          <p:cNvSpPr txBox="1"/>
          <p:nvPr>
            <p:ph type="title"/>
          </p:nvPr>
        </p:nvSpPr>
        <p:spPr>
          <a:xfrm>
            <a:off x="633450" y="1172750"/>
            <a:ext cx="7877100" cy="9516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rgbClr val="000000"/>
              </a:buClr>
              <a:buSzPts val="1100"/>
              <a:buFont typeface="Arial"/>
              <a:buNone/>
            </a:pPr>
            <a:r>
              <a:t/>
            </a:r>
            <a:endParaRPr sz="3000">
              <a:solidFill>
                <a:schemeClr val="lt1"/>
              </a:solidFill>
            </a:endParaRPr>
          </a:p>
          <a:p>
            <a:pPr indent="0" lvl="0" marL="0" rtl="0" algn="ctr">
              <a:spcBef>
                <a:spcPts val="0"/>
              </a:spcBef>
              <a:spcAft>
                <a:spcPts val="0"/>
              </a:spcAft>
              <a:buClr>
                <a:srgbClr val="000000"/>
              </a:buClr>
              <a:buSzPts val="1100"/>
              <a:buFont typeface="Arial"/>
              <a:buNone/>
            </a:pPr>
            <a:r>
              <a:rPr lang="en" sz="3000">
                <a:solidFill>
                  <a:schemeClr val="lt1"/>
                </a:solidFill>
              </a:rPr>
              <a:t>K8s is a new trend </a:t>
            </a:r>
            <a:endParaRPr sz="3000">
              <a:solidFill>
                <a:schemeClr val="lt1"/>
              </a:solidFill>
            </a:endParaRPr>
          </a:p>
          <a:p>
            <a:pPr indent="0" lvl="0" marL="914400" rtl="0" algn="l">
              <a:spcBef>
                <a:spcPts val="0"/>
              </a:spcBef>
              <a:spcAft>
                <a:spcPts val="0"/>
              </a:spcAft>
              <a:buNone/>
            </a:pPr>
            <a:r>
              <a:t/>
            </a:r>
            <a:endParaRPr sz="1400"/>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rPr lang="en" sz="2400"/>
              <a:t>Kubernetes: A Dedication</a:t>
            </a:r>
            <a:endParaRPr sz="2400"/>
          </a:p>
          <a:p>
            <a:pPr indent="0" lvl="0" marL="0" marR="0" rtl="0" algn="l">
              <a:lnSpc>
                <a:spcPct val="100000"/>
              </a:lnSpc>
              <a:spcBef>
                <a:spcPts val="0"/>
              </a:spcBef>
              <a:spcAft>
                <a:spcPts val="0"/>
              </a:spcAft>
              <a:buClr>
                <a:srgbClr val="FFFFFF"/>
              </a:buClr>
              <a:buSzPts val="4200"/>
              <a:buFont typeface="Helvetica Neue"/>
              <a:buNone/>
            </a:pPr>
            <a:r>
              <a:rPr i="1" lang="en" sz="2400"/>
              <a:t>“Kubernetes would like to thank every</a:t>
            </a:r>
            <a:endParaRPr i="1" sz="2400"/>
          </a:p>
          <a:p>
            <a:pPr indent="0" lvl="0" marL="0" marR="0" rtl="0" algn="l">
              <a:lnSpc>
                <a:spcPct val="100000"/>
              </a:lnSpc>
              <a:spcBef>
                <a:spcPts val="0"/>
              </a:spcBef>
              <a:spcAft>
                <a:spcPts val="0"/>
              </a:spcAft>
              <a:buClr>
                <a:srgbClr val="FFFFFF"/>
              </a:buClr>
              <a:buSzPts val="4200"/>
              <a:buFont typeface="Helvetica Neue"/>
              <a:buNone/>
            </a:pPr>
            <a:r>
              <a:rPr i="1" lang="en" sz="2400"/>
              <a:t>  Sysadmin who woken up at 3 A.M. to </a:t>
            </a:r>
            <a:endParaRPr i="1" sz="2400"/>
          </a:p>
          <a:p>
            <a:pPr indent="0" lvl="0" marL="0" marR="0" rtl="0" algn="l">
              <a:lnSpc>
                <a:spcPct val="100000"/>
              </a:lnSpc>
              <a:spcBef>
                <a:spcPts val="0"/>
              </a:spcBef>
              <a:spcAft>
                <a:spcPts val="0"/>
              </a:spcAft>
              <a:buClr>
                <a:srgbClr val="FFFFFF"/>
              </a:buClr>
              <a:buSzPts val="4200"/>
              <a:buFont typeface="Helvetica Neue"/>
              <a:buNone/>
            </a:pPr>
            <a:r>
              <a:rPr i="1" lang="en" sz="2400"/>
              <a:t>  Restart a process...”</a:t>
            </a:r>
            <a:endParaRPr i="1" sz="2400"/>
          </a:p>
          <a:p>
            <a:pPr indent="0" lvl="0" marL="0" marR="0" rtl="0" algn="l">
              <a:lnSpc>
                <a:spcPct val="100000"/>
              </a:lnSpc>
              <a:spcBef>
                <a:spcPts val="0"/>
              </a:spcBef>
              <a:spcAft>
                <a:spcPts val="0"/>
              </a:spcAft>
              <a:buClr>
                <a:srgbClr val="FFFFFF"/>
              </a:buClr>
              <a:buSzPts val="4200"/>
              <a:buFont typeface="Helvetica Neue"/>
              <a:buNone/>
            </a:pPr>
            <a:r>
              <a:t/>
            </a:r>
            <a:endParaRPr i="1" sz="2400"/>
          </a:p>
          <a:p>
            <a:pPr indent="0" lvl="0" marL="0" marR="0" rtl="0" algn="l">
              <a:lnSpc>
                <a:spcPct val="100000"/>
              </a:lnSpc>
              <a:spcBef>
                <a:spcPts val="0"/>
              </a:spcBef>
              <a:spcAft>
                <a:spcPts val="0"/>
              </a:spcAft>
              <a:buClr>
                <a:srgbClr val="FFFFFF"/>
              </a:buClr>
              <a:buSzPts val="4200"/>
              <a:buFont typeface="Helvetica Neue"/>
              <a:buNone/>
            </a:pPr>
            <a:r>
              <a:rPr lang="en" sz="1400"/>
              <a:t>Kelsey Hightower, Brendan Burns &amp; Joe Beda</a:t>
            </a:r>
            <a:endParaRPr sz="1400"/>
          </a:p>
          <a:p>
            <a:pPr indent="0" lvl="0" marL="0" marR="0" rtl="0" algn="l">
              <a:lnSpc>
                <a:spcPct val="100000"/>
              </a:lnSpc>
              <a:spcBef>
                <a:spcPts val="0"/>
              </a:spcBef>
              <a:spcAft>
                <a:spcPts val="0"/>
              </a:spcAft>
              <a:buClr>
                <a:srgbClr val="FFFFFF"/>
              </a:buClr>
              <a:buSzPts val="4200"/>
              <a:buFont typeface="Helvetica Neue"/>
              <a:buNone/>
            </a:pPr>
            <a:r>
              <a:t/>
            </a:r>
            <a:endParaRPr sz="1400"/>
          </a:p>
        </p:txBody>
      </p:sp>
      <p:pic>
        <p:nvPicPr>
          <p:cNvPr id="327" name="Google Shape;327;p66"/>
          <p:cNvPicPr preferRelativeResize="0"/>
          <p:nvPr/>
        </p:nvPicPr>
        <p:blipFill>
          <a:blip r:embed="rId3">
            <a:alphaModFix/>
          </a:blip>
          <a:stretch>
            <a:fillRect/>
          </a:stretch>
        </p:blipFill>
        <p:spPr>
          <a:xfrm>
            <a:off x="6845875" y="2124475"/>
            <a:ext cx="2187450" cy="2869925"/>
          </a:xfrm>
          <a:prstGeom prst="rect">
            <a:avLst/>
          </a:prstGeom>
          <a:noFill/>
          <a:ln>
            <a:noFill/>
          </a:ln>
        </p:spPr>
      </p:pic>
      <p:pic>
        <p:nvPicPr>
          <p:cNvPr id="328" name="Google Shape;328;p66"/>
          <p:cNvPicPr preferRelativeResize="0"/>
          <p:nvPr/>
        </p:nvPicPr>
        <p:blipFill>
          <a:blip r:embed="rId4">
            <a:alphaModFix/>
          </a:blip>
          <a:stretch>
            <a:fillRect/>
          </a:stretch>
        </p:blipFill>
        <p:spPr>
          <a:xfrm>
            <a:off x="5130800" y="3308775"/>
            <a:ext cx="1609400" cy="1563200"/>
          </a:xfrm>
          <a:prstGeom prst="rect">
            <a:avLst/>
          </a:prstGeom>
          <a:noFill/>
          <a:ln>
            <a:noFill/>
          </a:ln>
        </p:spPr>
      </p:pic>
      <p:pic>
        <p:nvPicPr>
          <p:cNvPr id="329" name="Google Shape;329;p66"/>
          <p:cNvPicPr preferRelativeResize="0"/>
          <p:nvPr/>
        </p:nvPicPr>
        <p:blipFill>
          <a:blip r:embed="rId5">
            <a:alphaModFix/>
          </a:blip>
          <a:stretch>
            <a:fillRect/>
          </a:stretch>
        </p:blipFill>
        <p:spPr>
          <a:xfrm>
            <a:off x="457450" y="4600875"/>
            <a:ext cx="726276" cy="459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67"/>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l">
              <a:spcBef>
                <a:spcPts val="0"/>
              </a:spcBef>
              <a:spcAft>
                <a:spcPts val="0"/>
              </a:spcAft>
              <a:buClr>
                <a:srgbClr val="FFFFFF"/>
              </a:buClr>
              <a:buSzPts val="4200"/>
              <a:buFont typeface="Helvetica Neue"/>
              <a:buNone/>
            </a:pPr>
            <a:r>
              <a:rPr lang="en" sz="3000"/>
              <a:t>DevOps - the good, the bad, the ugly and the contradiction.</a:t>
            </a:r>
            <a:endParaRPr sz="3000"/>
          </a:p>
          <a:p>
            <a:pPr indent="0" lvl="0" marL="0" rtl="0" algn="ctr">
              <a:spcBef>
                <a:spcPts val="0"/>
              </a:spcBef>
              <a:spcAft>
                <a:spcPts val="0"/>
              </a:spcAft>
              <a:buClr>
                <a:srgbClr val="FFFFFF"/>
              </a:buClr>
              <a:buSzPts val="4200"/>
              <a:buFont typeface="Helvetica Neue"/>
              <a:buNone/>
            </a:pPr>
            <a:r>
              <a:t/>
            </a:r>
            <a:endParaRPr sz="3000"/>
          </a:p>
          <a:p>
            <a:pPr indent="0" lvl="0" marL="457200" rtl="0" algn="ctr">
              <a:spcBef>
                <a:spcPts val="0"/>
              </a:spcBef>
              <a:spcAft>
                <a:spcPts val="0"/>
              </a:spcAft>
              <a:buNone/>
            </a:pPr>
            <a:r>
              <a:t/>
            </a:r>
            <a:endParaRPr sz="1400"/>
          </a:p>
          <a:p>
            <a:pPr indent="-317500" lvl="0" marL="457200" rtl="0" algn="l">
              <a:spcBef>
                <a:spcPts val="0"/>
              </a:spcBef>
              <a:spcAft>
                <a:spcPts val="0"/>
              </a:spcAft>
              <a:buSzPts val="1400"/>
              <a:buChar char="●"/>
            </a:pPr>
            <a:r>
              <a:rPr lang="en" sz="1400"/>
              <a:t>Real DevOps working </a:t>
            </a:r>
            <a:r>
              <a:rPr lang="en" sz="1400"/>
              <a:t>environments</a:t>
            </a:r>
            <a:r>
              <a:rPr lang="en" sz="1400"/>
              <a:t> are hard to find - I </a:t>
            </a:r>
            <a:r>
              <a:rPr lang="en" sz="1400"/>
              <a:t>don't</a:t>
            </a:r>
            <a:r>
              <a:rPr lang="en" sz="1400"/>
              <a:t> think I ever worked in a real DevOps environment.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How can we break silos, when we are in a silo?</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When failing or </a:t>
            </a:r>
            <a:r>
              <a:rPr lang="en" sz="1400"/>
              <a:t>succeeding,</a:t>
            </a:r>
            <a:r>
              <a:rPr lang="en" sz="1400"/>
              <a:t> DevOps are </a:t>
            </a:r>
            <a:r>
              <a:rPr lang="en" sz="1400"/>
              <a:t>cannibalizing</a:t>
            </a:r>
            <a:r>
              <a:rPr lang="en" sz="1400"/>
              <a:t> their own business. </a:t>
            </a:r>
            <a:endParaRPr sz="1400"/>
          </a:p>
          <a:p>
            <a:pPr indent="0" lvl="0" marL="9144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For good and for bad, we will slowly automate ourselves useless.</a:t>
            </a:r>
            <a:endParaRPr sz="1400"/>
          </a:p>
          <a:p>
            <a:pPr indent="0" lvl="0" marL="914400" rtl="0" algn="l">
              <a:spcBef>
                <a:spcPts val="0"/>
              </a:spcBef>
              <a:spcAft>
                <a:spcPts val="0"/>
              </a:spcAft>
              <a:buNone/>
            </a:pPr>
            <a:r>
              <a:t/>
            </a:r>
            <a:endParaRPr sz="14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335" name="Google Shape;335;p67"/>
          <p:cNvPicPr preferRelativeResize="0"/>
          <p:nvPr/>
        </p:nvPicPr>
        <p:blipFill>
          <a:blip r:embed="rId3">
            <a:alphaModFix/>
          </a:blip>
          <a:stretch>
            <a:fillRect/>
          </a:stretch>
        </p:blipFill>
        <p:spPr>
          <a:xfrm>
            <a:off x="435650" y="4612250"/>
            <a:ext cx="756600" cy="478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68"/>
          <p:cNvSpPr txBox="1"/>
          <p:nvPr>
            <p:ph type="title"/>
          </p:nvPr>
        </p:nvSpPr>
        <p:spPr>
          <a:xfrm>
            <a:off x="633450" y="1172750"/>
            <a:ext cx="7877100" cy="10455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rPr lang="en" sz="3000"/>
              <a:t>If you wanna shoot, shoot - </a:t>
            </a:r>
            <a:r>
              <a:rPr lang="en" sz="3000"/>
              <a:t>don't</a:t>
            </a:r>
            <a:r>
              <a:rPr lang="en" sz="3000"/>
              <a:t> talk!</a:t>
            </a:r>
            <a:endParaRPr sz="3000"/>
          </a:p>
          <a:p>
            <a:pPr indent="0" lvl="0" marL="0" rtl="0" algn="ctr">
              <a:spcBef>
                <a:spcPts val="0"/>
              </a:spcBef>
              <a:spcAft>
                <a:spcPts val="0"/>
              </a:spcAft>
              <a:buClr>
                <a:srgbClr val="FFFFFF"/>
              </a:buClr>
              <a:buSzPts val="4200"/>
              <a:buFont typeface="Helvetica Neue"/>
              <a:buNone/>
            </a:pPr>
            <a:r>
              <a:t/>
            </a:r>
            <a:endParaRPr sz="3000"/>
          </a:p>
          <a:p>
            <a:pPr indent="0" lvl="0" marL="457200" rtl="0" algn="ctr">
              <a:spcBef>
                <a:spcPts val="0"/>
              </a:spcBef>
              <a:spcAft>
                <a:spcPts val="0"/>
              </a:spcAft>
              <a:buNone/>
            </a:pPr>
            <a:r>
              <a:t/>
            </a:r>
            <a:endParaRPr sz="1400"/>
          </a:p>
          <a:p>
            <a:pPr indent="0" lvl="0" marL="914400" rtl="0" algn="l">
              <a:spcBef>
                <a:spcPts val="0"/>
              </a:spcBef>
              <a:spcAft>
                <a:spcPts val="0"/>
              </a:spcAft>
              <a:buNone/>
            </a:pPr>
            <a:r>
              <a:t/>
            </a:r>
            <a:endParaRPr sz="1400"/>
          </a:p>
          <a:p>
            <a:pPr indent="0" lvl="0" marL="914400" rtl="0" algn="l">
              <a:spcBef>
                <a:spcPts val="0"/>
              </a:spcBef>
              <a:spcAft>
                <a:spcPts val="0"/>
              </a:spcAft>
              <a:buNone/>
            </a:pPr>
            <a:r>
              <a:t/>
            </a:r>
            <a:endParaRPr sz="14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341" name="Google Shape;341;p68"/>
          <p:cNvPicPr preferRelativeResize="0"/>
          <p:nvPr/>
        </p:nvPicPr>
        <p:blipFill>
          <a:blip r:embed="rId3">
            <a:alphaModFix/>
          </a:blip>
          <a:stretch>
            <a:fillRect/>
          </a:stretch>
        </p:blipFill>
        <p:spPr>
          <a:xfrm>
            <a:off x="2515425" y="2184925"/>
            <a:ext cx="3862310" cy="2172550"/>
          </a:xfrm>
          <a:prstGeom prst="rect">
            <a:avLst/>
          </a:prstGeom>
          <a:noFill/>
          <a:ln>
            <a:noFill/>
          </a:ln>
        </p:spPr>
      </p:pic>
      <p:pic>
        <p:nvPicPr>
          <p:cNvPr id="342" name="Google Shape;342;p68"/>
          <p:cNvPicPr preferRelativeResize="0"/>
          <p:nvPr/>
        </p:nvPicPr>
        <p:blipFill>
          <a:blip r:embed="rId4">
            <a:alphaModFix/>
          </a:blip>
          <a:stretch>
            <a:fillRect/>
          </a:stretch>
        </p:blipFill>
        <p:spPr>
          <a:xfrm>
            <a:off x="391525" y="4545450"/>
            <a:ext cx="777799" cy="491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69"/>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l">
              <a:spcBef>
                <a:spcPts val="0"/>
              </a:spcBef>
              <a:spcAft>
                <a:spcPts val="0"/>
              </a:spcAft>
              <a:buClr>
                <a:srgbClr val="FFFFFF"/>
              </a:buClr>
              <a:buSzPts val="4200"/>
              <a:buFont typeface="Helvetica Neue"/>
              <a:buNone/>
            </a:pPr>
            <a:r>
              <a:rPr lang="en" sz="3000"/>
              <a:t>Some thoughts about the future</a:t>
            </a:r>
            <a:endParaRPr sz="3000"/>
          </a:p>
          <a:p>
            <a:pPr indent="0" lvl="0" marL="0" rtl="0" algn="ctr">
              <a:spcBef>
                <a:spcPts val="0"/>
              </a:spcBef>
              <a:spcAft>
                <a:spcPts val="0"/>
              </a:spcAft>
              <a:buClr>
                <a:srgbClr val="FFFFFF"/>
              </a:buClr>
              <a:buSzPts val="4200"/>
              <a:buFont typeface="Helvetica Neue"/>
              <a:buNone/>
            </a:pPr>
            <a:r>
              <a:t/>
            </a:r>
            <a:endParaRPr sz="3000"/>
          </a:p>
          <a:p>
            <a:pPr indent="0" lvl="0" marL="457200" rtl="0" algn="ctr">
              <a:spcBef>
                <a:spcPts val="0"/>
              </a:spcBef>
              <a:spcAft>
                <a:spcPts val="0"/>
              </a:spcAft>
              <a:buNone/>
            </a:pPr>
            <a:r>
              <a:t/>
            </a:r>
            <a:endParaRPr sz="1400"/>
          </a:p>
          <a:p>
            <a:pPr indent="-317500" lvl="0" marL="457200" rtl="0" algn="l">
              <a:spcBef>
                <a:spcPts val="0"/>
              </a:spcBef>
              <a:spcAft>
                <a:spcPts val="0"/>
              </a:spcAft>
              <a:buSzPts val="1400"/>
              <a:buChar char="●"/>
            </a:pPr>
            <a:r>
              <a:rPr lang="en" sz="1400"/>
              <a:t>DevOps Consultant and not DevOps Engineer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SRE is a valid </a:t>
            </a:r>
            <a:r>
              <a:rPr lang="en" sz="1400"/>
              <a:t>praxis</a:t>
            </a:r>
            <a:r>
              <a:rPr lang="en" sz="1400"/>
              <a:t>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Writing codes and wrapper apps around the next generation Developer </a:t>
            </a:r>
            <a:r>
              <a:rPr lang="en" sz="1400"/>
              <a:t>oriented</a:t>
            </a:r>
            <a:r>
              <a:rPr lang="en" sz="1400"/>
              <a:t> infra</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We will have more options to mentor and guide teams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DevSecOps!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Developer centric </a:t>
            </a:r>
            <a:r>
              <a:rPr lang="en" sz="1400"/>
              <a:t>environments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Cultural ideas will be the next big thing in R&amp;D teams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DevOps is a good practice, </a:t>
            </a:r>
            <a:r>
              <a:rPr lang="en" sz="1400"/>
              <a:t>it's</a:t>
            </a:r>
            <a:r>
              <a:rPr lang="en" sz="1400"/>
              <a:t> just not so well defined</a:t>
            </a:r>
            <a:endParaRPr sz="1400"/>
          </a:p>
          <a:p>
            <a:pPr indent="0" lvl="0" marL="457200" rtl="0" algn="l">
              <a:spcBef>
                <a:spcPts val="0"/>
              </a:spcBef>
              <a:spcAft>
                <a:spcPts val="0"/>
              </a:spcAft>
              <a:buNone/>
            </a:pPr>
            <a:r>
              <a:t/>
            </a:r>
            <a:endParaRPr sz="1400"/>
          </a:p>
          <a:p>
            <a:pPr indent="0" lvl="0" marL="914400" rtl="0" algn="l">
              <a:spcBef>
                <a:spcPts val="0"/>
              </a:spcBef>
              <a:spcAft>
                <a:spcPts val="0"/>
              </a:spcAft>
              <a:buNone/>
            </a:pPr>
            <a:r>
              <a:t/>
            </a:r>
            <a:endParaRPr sz="1400"/>
          </a:p>
          <a:p>
            <a:pPr indent="0" lvl="0" marL="914400" rtl="0" algn="l">
              <a:spcBef>
                <a:spcPts val="0"/>
              </a:spcBef>
              <a:spcAft>
                <a:spcPts val="0"/>
              </a:spcAft>
              <a:buNone/>
            </a:pPr>
            <a:r>
              <a:t/>
            </a:r>
            <a:endParaRPr sz="1400"/>
          </a:p>
          <a:p>
            <a:pPr indent="0" lvl="0" marL="0" rtl="0" algn="ctr">
              <a:spcBef>
                <a:spcPts val="0"/>
              </a:spcBef>
              <a:spcAft>
                <a:spcPts val="0"/>
              </a:spcAft>
              <a:buClr>
                <a:srgbClr val="FFFFFF"/>
              </a:buClr>
              <a:buSzPts val="4200"/>
              <a:buFont typeface="Helvetica Neue"/>
              <a:buNone/>
            </a:pPr>
            <a:r>
              <a:t/>
            </a:r>
            <a:endParaRPr sz="3000"/>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348" name="Google Shape;348;p69"/>
          <p:cNvPicPr preferRelativeResize="0"/>
          <p:nvPr/>
        </p:nvPicPr>
        <p:blipFill>
          <a:blip r:embed="rId3">
            <a:alphaModFix/>
          </a:blip>
          <a:stretch>
            <a:fillRect/>
          </a:stretch>
        </p:blipFill>
        <p:spPr>
          <a:xfrm>
            <a:off x="7370854" y="68800"/>
            <a:ext cx="1645275" cy="1039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70"/>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0" marR="0" rtl="0" algn="l">
              <a:lnSpc>
                <a:spcPct val="100000"/>
              </a:lnSpc>
              <a:spcBef>
                <a:spcPts val="0"/>
              </a:spcBef>
              <a:spcAft>
                <a:spcPts val="0"/>
              </a:spcAft>
              <a:buClr>
                <a:srgbClr val="FFFFFF"/>
              </a:buClr>
              <a:buSzPts val="4200"/>
              <a:buFont typeface="Helvetica Neue"/>
              <a:buNone/>
            </a:pPr>
            <a:r>
              <a:rPr i="1" lang="en" sz="1800"/>
              <a:t>“Every Night and every Morn Some to Misery are Born. Every Morn and every Night Some are Born to sweet delight. Some are Born to sweet delight, Some are Born to Endless Night.”</a:t>
            </a:r>
            <a:endParaRPr i="1" sz="1800"/>
          </a:p>
          <a:p>
            <a:pPr indent="0" lvl="0" marL="0" marR="0" rtl="0" algn="l">
              <a:lnSpc>
                <a:spcPct val="100000"/>
              </a:lnSpc>
              <a:spcBef>
                <a:spcPts val="0"/>
              </a:spcBef>
              <a:spcAft>
                <a:spcPts val="0"/>
              </a:spcAft>
              <a:buClr>
                <a:srgbClr val="FFFFFF"/>
              </a:buClr>
              <a:buSzPts val="4200"/>
              <a:buFont typeface="Helvetica Neue"/>
              <a:buNone/>
            </a:pPr>
            <a:r>
              <a:t/>
            </a:r>
            <a:endParaRPr sz="1800"/>
          </a:p>
          <a:p>
            <a:pPr indent="0" lvl="0" marL="0" marR="0" rtl="0" algn="l">
              <a:lnSpc>
                <a:spcPct val="100000"/>
              </a:lnSpc>
              <a:spcBef>
                <a:spcPts val="0"/>
              </a:spcBef>
              <a:spcAft>
                <a:spcPts val="0"/>
              </a:spcAft>
              <a:buClr>
                <a:srgbClr val="FFFFFF"/>
              </a:buClr>
              <a:buSzPts val="4200"/>
              <a:buFont typeface="Helvetica Neue"/>
              <a:buNone/>
            </a:pPr>
            <a:r>
              <a:rPr lang="en" sz="1800"/>
              <a:t>I see the world, William Blake</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457200" marR="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FFFFFF"/>
              </a:buClr>
              <a:buSzPts val="4200"/>
              <a:buFont typeface="Helvetica Neue"/>
              <a:buNone/>
            </a:pPr>
            <a:r>
              <a:t/>
            </a:r>
            <a:endParaRPr sz="3000"/>
          </a:p>
          <a:p>
            <a:pPr indent="0" lvl="0" marL="0" marR="0" rtl="0" algn="l">
              <a:lnSpc>
                <a:spcPct val="100000"/>
              </a:lnSpc>
              <a:spcBef>
                <a:spcPts val="0"/>
              </a:spcBef>
              <a:spcAft>
                <a:spcPts val="0"/>
              </a:spcAft>
              <a:buClr>
                <a:srgbClr val="FFFFFF"/>
              </a:buClr>
              <a:buSzPts val="4200"/>
              <a:buFont typeface="Helvetica Neue"/>
              <a:buNone/>
            </a:pPr>
            <a:r>
              <a:rPr lang="en" sz="2400"/>
              <a:t>         </a:t>
            </a:r>
            <a:endParaRPr sz="2400"/>
          </a:p>
        </p:txBody>
      </p:sp>
      <p:pic>
        <p:nvPicPr>
          <p:cNvPr id="354" name="Google Shape;354;p70"/>
          <p:cNvPicPr preferRelativeResize="0"/>
          <p:nvPr/>
        </p:nvPicPr>
        <p:blipFill>
          <a:blip r:embed="rId3">
            <a:alphaModFix/>
          </a:blip>
          <a:stretch>
            <a:fillRect/>
          </a:stretch>
        </p:blipFill>
        <p:spPr>
          <a:xfrm>
            <a:off x="5922050" y="2252000"/>
            <a:ext cx="2869576" cy="2172550"/>
          </a:xfrm>
          <a:prstGeom prst="rect">
            <a:avLst/>
          </a:prstGeom>
          <a:noFill/>
          <a:ln>
            <a:noFill/>
          </a:ln>
        </p:spPr>
      </p:pic>
      <p:pic>
        <p:nvPicPr>
          <p:cNvPr id="355" name="Google Shape;355;p70"/>
          <p:cNvPicPr preferRelativeResize="0"/>
          <p:nvPr/>
        </p:nvPicPr>
        <p:blipFill>
          <a:blip r:embed="rId4">
            <a:alphaModFix/>
          </a:blip>
          <a:stretch>
            <a:fillRect/>
          </a:stretch>
        </p:blipFill>
        <p:spPr>
          <a:xfrm>
            <a:off x="397426" y="4597075"/>
            <a:ext cx="802476" cy="507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descr="PS_logo_vaaka_musta.ai" id="360" name="Google Shape;360;p71"/>
          <p:cNvPicPr preferRelativeResize="0"/>
          <p:nvPr/>
        </p:nvPicPr>
        <p:blipFill rotWithShape="1">
          <a:blip r:embed="rId3">
            <a:alphaModFix/>
          </a:blip>
          <a:srcRect b="18551" l="11256" r="11109" t="18476"/>
          <a:stretch/>
        </p:blipFill>
        <p:spPr>
          <a:xfrm>
            <a:off x="2820649" y="1615525"/>
            <a:ext cx="3449125" cy="1271754"/>
          </a:xfrm>
          <a:custGeom>
            <a:rect b="b" l="l" r="r" t="t"/>
            <a:pathLst>
              <a:path extrusionOk="0" h="21589" w="21554">
                <a:moveTo>
                  <a:pt x="0" y="0"/>
                </a:moveTo>
                <a:lnTo>
                  <a:pt x="10" y="7724"/>
                </a:lnTo>
                <a:lnTo>
                  <a:pt x="21" y="15445"/>
                </a:lnTo>
                <a:lnTo>
                  <a:pt x="3377" y="15503"/>
                </a:lnTo>
                <a:lnTo>
                  <a:pt x="6734" y="15558"/>
                </a:lnTo>
                <a:lnTo>
                  <a:pt x="6734" y="16918"/>
                </a:lnTo>
                <a:lnTo>
                  <a:pt x="6734" y="18274"/>
                </a:lnTo>
                <a:lnTo>
                  <a:pt x="3367" y="18302"/>
                </a:lnTo>
                <a:lnTo>
                  <a:pt x="1" y="18332"/>
                </a:lnTo>
                <a:lnTo>
                  <a:pt x="1" y="19896"/>
                </a:lnTo>
                <a:cubicBezTo>
                  <a:pt x="1" y="20757"/>
                  <a:pt x="13" y="21494"/>
                  <a:pt x="29" y="21536"/>
                </a:cubicBezTo>
                <a:cubicBezTo>
                  <a:pt x="44" y="21578"/>
                  <a:pt x="1822" y="21600"/>
                  <a:pt x="3979" y="21584"/>
                </a:cubicBezTo>
                <a:lnTo>
                  <a:pt x="7901" y="21556"/>
                </a:lnTo>
                <a:lnTo>
                  <a:pt x="7912" y="16887"/>
                </a:lnTo>
                <a:lnTo>
                  <a:pt x="7922" y="12223"/>
                </a:lnTo>
                <a:lnTo>
                  <a:pt x="4555" y="12193"/>
                </a:lnTo>
                <a:lnTo>
                  <a:pt x="1189" y="12163"/>
                </a:lnTo>
                <a:lnTo>
                  <a:pt x="1189" y="10806"/>
                </a:lnTo>
                <a:lnTo>
                  <a:pt x="1189" y="9449"/>
                </a:lnTo>
                <a:lnTo>
                  <a:pt x="4545" y="9391"/>
                </a:lnTo>
                <a:lnTo>
                  <a:pt x="7901" y="9336"/>
                </a:lnTo>
                <a:lnTo>
                  <a:pt x="7912" y="4669"/>
                </a:lnTo>
                <a:lnTo>
                  <a:pt x="7922" y="0"/>
                </a:lnTo>
                <a:lnTo>
                  <a:pt x="3961" y="0"/>
                </a:lnTo>
                <a:lnTo>
                  <a:pt x="0" y="0"/>
                </a:lnTo>
                <a:close/>
                <a:moveTo>
                  <a:pt x="15334" y="816"/>
                </a:moveTo>
                <a:cubicBezTo>
                  <a:pt x="15109" y="841"/>
                  <a:pt x="15050" y="952"/>
                  <a:pt x="15051" y="1230"/>
                </a:cubicBezTo>
                <a:cubicBezTo>
                  <a:pt x="15053" y="1601"/>
                  <a:pt x="15124" y="1712"/>
                  <a:pt x="15408" y="1789"/>
                </a:cubicBezTo>
                <a:lnTo>
                  <a:pt x="15697" y="1867"/>
                </a:lnTo>
                <a:lnTo>
                  <a:pt x="15697" y="4639"/>
                </a:lnTo>
                <a:lnTo>
                  <a:pt x="15697" y="7413"/>
                </a:lnTo>
                <a:lnTo>
                  <a:pt x="15384" y="7468"/>
                </a:lnTo>
                <a:cubicBezTo>
                  <a:pt x="15097" y="7520"/>
                  <a:pt x="15070" y="7547"/>
                  <a:pt x="15058" y="7787"/>
                </a:cubicBezTo>
                <a:cubicBezTo>
                  <a:pt x="15050" y="7930"/>
                  <a:pt x="15067" y="8121"/>
                  <a:pt x="15094" y="8211"/>
                </a:cubicBezTo>
                <a:cubicBezTo>
                  <a:pt x="15134" y="8343"/>
                  <a:pt x="15293" y="8373"/>
                  <a:pt x="15912" y="8373"/>
                </a:cubicBezTo>
                <a:cubicBezTo>
                  <a:pt x="16669" y="8373"/>
                  <a:pt x="16680" y="8372"/>
                  <a:pt x="16715" y="8120"/>
                </a:cubicBezTo>
                <a:cubicBezTo>
                  <a:pt x="16781" y="7647"/>
                  <a:pt x="16702" y="7482"/>
                  <a:pt x="16394" y="7446"/>
                </a:cubicBezTo>
                <a:lnTo>
                  <a:pt x="16113" y="7413"/>
                </a:lnTo>
                <a:lnTo>
                  <a:pt x="16092" y="4131"/>
                </a:lnTo>
                <a:lnTo>
                  <a:pt x="16072" y="849"/>
                </a:lnTo>
                <a:lnTo>
                  <a:pt x="15620" y="816"/>
                </a:lnTo>
                <a:cubicBezTo>
                  <a:pt x="15503" y="808"/>
                  <a:pt x="15409" y="808"/>
                  <a:pt x="15334" y="816"/>
                </a:cubicBezTo>
                <a:close/>
                <a:moveTo>
                  <a:pt x="20968" y="2845"/>
                </a:moveTo>
                <a:cubicBezTo>
                  <a:pt x="20767" y="2860"/>
                  <a:pt x="20541" y="3088"/>
                  <a:pt x="20347" y="3504"/>
                </a:cubicBezTo>
                <a:cubicBezTo>
                  <a:pt x="20175" y="3875"/>
                  <a:pt x="20136" y="3853"/>
                  <a:pt x="20136" y="3388"/>
                </a:cubicBezTo>
                <a:cubicBezTo>
                  <a:pt x="20136" y="3011"/>
                  <a:pt x="20078" y="2943"/>
                  <a:pt x="19756" y="2943"/>
                </a:cubicBezTo>
                <a:cubicBezTo>
                  <a:pt x="19457" y="2943"/>
                  <a:pt x="19344" y="3081"/>
                  <a:pt x="19344" y="3449"/>
                </a:cubicBezTo>
                <a:cubicBezTo>
                  <a:pt x="19344" y="3768"/>
                  <a:pt x="19393" y="3868"/>
                  <a:pt x="19593" y="3957"/>
                </a:cubicBezTo>
                <a:lnTo>
                  <a:pt x="19741" y="4022"/>
                </a:lnTo>
                <a:lnTo>
                  <a:pt x="19741" y="5718"/>
                </a:lnTo>
                <a:lnTo>
                  <a:pt x="19741" y="7413"/>
                </a:lnTo>
                <a:lnTo>
                  <a:pt x="19522" y="7446"/>
                </a:lnTo>
                <a:cubicBezTo>
                  <a:pt x="19273" y="7485"/>
                  <a:pt x="19180" y="7737"/>
                  <a:pt x="19262" y="8151"/>
                </a:cubicBezTo>
                <a:cubicBezTo>
                  <a:pt x="19305" y="8370"/>
                  <a:pt x="19340" y="8377"/>
                  <a:pt x="20123" y="8348"/>
                </a:cubicBezTo>
                <a:cubicBezTo>
                  <a:pt x="20848" y="8320"/>
                  <a:pt x="20945" y="8296"/>
                  <a:pt x="20986" y="8120"/>
                </a:cubicBezTo>
                <a:cubicBezTo>
                  <a:pt x="21019" y="7976"/>
                  <a:pt x="21019" y="7868"/>
                  <a:pt x="20986" y="7724"/>
                </a:cubicBezTo>
                <a:cubicBezTo>
                  <a:pt x="20949" y="7565"/>
                  <a:pt x="20862" y="7514"/>
                  <a:pt x="20549" y="7468"/>
                </a:cubicBezTo>
                <a:lnTo>
                  <a:pt x="20157" y="7413"/>
                </a:lnTo>
                <a:lnTo>
                  <a:pt x="20145" y="6347"/>
                </a:lnTo>
                <a:lnTo>
                  <a:pt x="20133" y="5280"/>
                </a:lnTo>
                <a:lnTo>
                  <a:pt x="20312" y="4780"/>
                </a:lnTo>
                <a:cubicBezTo>
                  <a:pt x="20614" y="3938"/>
                  <a:pt x="20823" y="3775"/>
                  <a:pt x="21113" y="4151"/>
                </a:cubicBezTo>
                <a:cubicBezTo>
                  <a:pt x="21252" y="4330"/>
                  <a:pt x="21264" y="4329"/>
                  <a:pt x="21344" y="4133"/>
                </a:cubicBezTo>
                <a:cubicBezTo>
                  <a:pt x="21477" y="3806"/>
                  <a:pt x="21455" y="3322"/>
                  <a:pt x="21294" y="3055"/>
                </a:cubicBezTo>
                <a:cubicBezTo>
                  <a:pt x="21202" y="2903"/>
                  <a:pt x="21089" y="2836"/>
                  <a:pt x="20968" y="2845"/>
                </a:cubicBezTo>
                <a:close/>
                <a:moveTo>
                  <a:pt x="13774" y="2863"/>
                </a:moveTo>
                <a:cubicBezTo>
                  <a:pt x="13614" y="2870"/>
                  <a:pt x="13457" y="2951"/>
                  <a:pt x="13320" y="3105"/>
                </a:cubicBezTo>
                <a:cubicBezTo>
                  <a:pt x="13122" y="3330"/>
                  <a:pt x="12878" y="3960"/>
                  <a:pt x="12793" y="4469"/>
                </a:cubicBezTo>
                <a:cubicBezTo>
                  <a:pt x="12701" y="5018"/>
                  <a:pt x="12690" y="6291"/>
                  <a:pt x="12772" y="6822"/>
                </a:cubicBezTo>
                <a:cubicBezTo>
                  <a:pt x="12863" y="7412"/>
                  <a:pt x="13052" y="7935"/>
                  <a:pt x="13277" y="8219"/>
                </a:cubicBezTo>
                <a:cubicBezTo>
                  <a:pt x="13559" y="8576"/>
                  <a:pt x="14065" y="8591"/>
                  <a:pt x="14342" y="8252"/>
                </a:cubicBezTo>
                <a:cubicBezTo>
                  <a:pt x="14747" y="7754"/>
                  <a:pt x="14941" y="6935"/>
                  <a:pt x="14942" y="5715"/>
                </a:cubicBezTo>
                <a:cubicBezTo>
                  <a:pt x="14944" y="4703"/>
                  <a:pt x="14796" y="3897"/>
                  <a:pt x="14518" y="3398"/>
                </a:cubicBezTo>
                <a:cubicBezTo>
                  <a:pt x="14317" y="3035"/>
                  <a:pt x="14041" y="2850"/>
                  <a:pt x="13774" y="2863"/>
                </a:cubicBezTo>
                <a:close/>
                <a:moveTo>
                  <a:pt x="17927" y="2890"/>
                </a:moveTo>
                <a:cubicBezTo>
                  <a:pt x="17382" y="2898"/>
                  <a:pt x="17094" y="3270"/>
                  <a:pt x="17151" y="3891"/>
                </a:cubicBezTo>
                <a:cubicBezTo>
                  <a:pt x="17188" y="4288"/>
                  <a:pt x="17301" y="4342"/>
                  <a:pt x="17549" y="4078"/>
                </a:cubicBezTo>
                <a:cubicBezTo>
                  <a:pt x="17759" y="3853"/>
                  <a:pt x="18061" y="3779"/>
                  <a:pt x="18196" y="3919"/>
                </a:cubicBezTo>
                <a:cubicBezTo>
                  <a:pt x="18275" y="4001"/>
                  <a:pt x="18404" y="4626"/>
                  <a:pt x="18364" y="4735"/>
                </a:cubicBezTo>
                <a:cubicBezTo>
                  <a:pt x="18349" y="4776"/>
                  <a:pt x="18174" y="4813"/>
                  <a:pt x="17975" y="4816"/>
                </a:cubicBezTo>
                <a:cubicBezTo>
                  <a:pt x="17260" y="4825"/>
                  <a:pt x="16927" y="5461"/>
                  <a:pt x="16927" y="6814"/>
                </a:cubicBezTo>
                <a:cubicBezTo>
                  <a:pt x="16927" y="7401"/>
                  <a:pt x="17042" y="7953"/>
                  <a:pt x="17229" y="8262"/>
                </a:cubicBezTo>
                <a:cubicBezTo>
                  <a:pt x="17431" y="8597"/>
                  <a:pt x="17880" y="8571"/>
                  <a:pt x="18155" y="8206"/>
                </a:cubicBezTo>
                <a:cubicBezTo>
                  <a:pt x="18361" y="7932"/>
                  <a:pt x="18363" y="7929"/>
                  <a:pt x="18450" y="8151"/>
                </a:cubicBezTo>
                <a:cubicBezTo>
                  <a:pt x="18576" y="8471"/>
                  <a:pt x="19008" y="8470"/>
                  <a:pt x="19116" y="8148"/>
                </a:cubicBezTo>
                <a:cubicBezTo>
                  <a:pt x="19188" y="7932"/>
                  <a:pt x="19188" y="7911"/>
                  <a:pt x="19118" y="7701"/>
                </a:cubicBezTo>
                <a:cubicBezTo>
                  <a:pt x="19077" y="7580"/>
                  <a:pt x="18985" y="7465"/>
                  <a:pt x="18913" y="7446"/>
                </a:cubicBezTo>
                <a:lnTo>
                  <a:pt x="18782" y="7413"/>
                </a:lnTo>
                <a:lnTo>
                  <a:pt x="18760" y="5695"/>
                </a:lnTo>
                <a:cubicBezTo>
                  <a:pt x="18742" y="4177"/>
                  <a:pt x="18730" y="3940"/>
                  <a:pt x="18653" y="3658"/>
                </a:cubicBezTo>
                <a:cubicBezTo>
                  <a:pt x="18489" y="3065"/>
                  <a:pt x="18320" y="2885"/>
                  <a:pt x="17927" y="2890"/>
                </a:cubicBezTo>
                <a:close/>
                <a:moveTo>
                  <a:pt x="10463" y="2943"/>
                </a:moveTo>
                <a:cubicBezTo>
                  <a:pt x="10188" y="2943"/>
                  <a:pt x="10089" y="3089"/>
                  <a:pt x="10089" y="3502"/>
                </a:cubicBezTo>
                <a:cubicBezTo>
                  <a:pt x="10089" y="3761"/>
                  <a:pt x="10114" y="3849"/>
                  <a:pt x="10215" y="3944"/>
                </a:cubicBezTo>
                <a:lnTo>
                  <a:pt x="10341" y="4063"/>
                </a:lnTo>
                <a:lnTo>
                  <a:pt x="10330" y="6865"/>
                </a:lnTo>
                <a:lnTo>
                  <a:pt x="10319" y="9664"/>
                </a:lnTo>
                <a:lnTo>
                  <a:pt x="10215" y="9730"/>
                </a:lnTo>
                <a:cubicBezTo>
                  <a:pt x="10109" y="9797"/>
                  <a:pt x="10059" y="10142"/>
                  <a:pt x="10106" y="10478"/>
                </a:cubicBezTo>
                <a:cubicBezTo>
                  <a:pt x="10125" y="10613"/>
                  <a:pt x="10237" y="10637"/>
                  <a:pt x="10745" y="10611"/>
                </a:cubicBezTo>
                <a:lnTo>
                  <a:pt x="11361" y="10579"/>
                </a:lnTo>
                <a:lnTo>
                  <a:pt x="11361" y="10184"/>
                </a:lnTo>
                <a:lnTo>
                  <a:pt x="11361" y="9788"/>
                </a:lnTo>
                <a:lnTo>
                  <a:pt x="11048" y="9730"/>
                </a:lnTo>
                <a:lnTo>
                  <a:pt x="10736" y="9674"/>
                </a:lnTo>
                <a:lnTo>
                  <a:pt x="10723" y="8893"/>
                </a:lnTo>
                <a:cubicBezTo>
                  <a:pt x="10705" y="7805"/>
                  <a:pt x="10713" y="7780"/>
                  <a:pt x="10948" y="8103"/>
                </a:cubicBezTo>
                <a:cubicBezTo>
                  <a:pt x="11198" y="8446"/>
                  <a:pt x="11611" y="8473"/>
                  <a:pt x="11864" y="8161"/>
                </a:cubicBezTo>
                <a:cubicBezTo>
                  <a:pt x="12571" y="7289"/>
                  <a:pt x="12589" y="4423"/>
                  <a:pt x="11896" y="3320"/>
                </a:cubicBezTo>
                <a:cubicBezTo>
                  <a:pt x="11630" y="2898"/>
                  <a:pt x="11193" y="2869"/>
                  <a:pt x="10951" y="3257"/>
                </a:cubicBezTo>
                <a:cubicBezTo>
                  <a:pt x="10757" y="3567"/>
                  <a:pt x="10763" y="3569"/>
                  <a:pt x="10715" y="3226"/>
                </a:cubicBezTo>
                <a:cubicBezTo>
                  <a:pt x="10680" y="2976"/>
                  <a:pt x="10651" y="2943"/>
                  <a:pt x="10463" y="2943"/>
                </a:cubicBezTo>
                <a:close/>
                <a:moveTo>
                  <a:pt x="1189" y="3338"/>
                </a:moveTo>
                <a:lnTo>
                  <a:pt x="3961" y="3338"/>
                </a:lnTo>
                <a:lnTo>
                  <a:pt x="6734" y="3338"/>
                </a:lnTo>
                <a:lnTo>
                  <a:pt x="6734" y="4697"/>
                </a:lnTo>
                <a:lnTo>
                  <a:pt x="6734" y="6054"/>
                </a:lnTo>
                <a:lnTo>
                  <a:pt x="3970" y="6084"/>
                </a:lnTo>
                <a:cubicBezTo>
                  <a:pt x="1711" y="6108"/>
                  <a:pt x="1203" y="6085"/>
                  <a:pt x="1186" y="5963"/>
                </a:cubicBezTo>
                <a:cubicBezTo>
                  <a:pt x="1174" y="5880"/>
                  <a:pt x="1170" y="5256"/>
                  <a:pt x="1177" y="4576"/>
                </a:cubicBezTo>
                <a:lnTo>
                  <a:pt x="1189" y="3338"/>
                </a:lnTo>
                <a:close/>
                <a:moveTo>
                  <a:pt x="13857" y="3850"/>
                </a:moveTo>
                <a:cubicBezTo>
                  <a:pt x="13991" y="3859"/>
                  <a:pt x="14122" y="3932"/>
                  <a:pt x="14204" y="4068"/>
                </a:cubicBezTo>
                <a:cubicBezTo>
                  <a:pt x="14669" y="4837"/>
                  <a:pt x="14609" y="6839"/>
                  <a:pt x="14104" y="7425"/>
                </a:cubicBezTo>
                <a:cubicBezTo>
                  <a:pt x="13818" y="7757"/>
                  <a:pt x="13485" y="7548"/>
                  <a:pt x="13287" y="6910"/>
                </a:cubicBezTo>
                <a:cubicBezTo>
                  <a:pt x="13149" y="6464"/>
                  <a:pt x="13117" y="6142"/>
                  <a:pt x="13142" y="5445"/>
                </a:cubicBezTo>
                <a:cubicBezTo>
                  <a:pt x="13164" y="4810"/>
                  <a:pt x="13296" y="4271"/>
                  <a:pt x="13490" y="4022"/>
                </a:cubicBezTo>
                <a:cubicBezTo>
                  <a:pt x="13586" y="3898"/>
                  <a:pt x="13723" y="3842"/>
                  <a:pt x="13857" y="3850"/>
                </a:cubicBezTo>
                <a:close/>
                <a:moveTo>
                  <a:pt x="11305" y="4027"/>
                </a:moveTo>
                <a:cubicBezTo>
                  <a:pt x="11375" y="4014"/>
                  <a:pt x="11449" y="4034"/>
                  <a:pt x="11526" y="4090"/>
                </a:cubicBezTo>
                <a:cubicBezTo>
                  <a:pt x="11724" y="4234"/>
                  <a:pt x="11943" y="4822"/>
                  <a:pt x="11979" y="5308"/>
                </a:cubicBezTo>
                <a:cubicBezTo>
                  <a:pt x="12031" y="6006"/>
                  <a:pt x="11903" y="6857"/>
                  <a:pt x="11703" y="7148"/>
                </a:cubicBezTo>
                <a:cubicBezTo>
                  <a:pt x="11423" y="7554"/>
                  <a:pt x="11090" y="7442"/>
                  <a:pt x="10900" y="6880"/>
                </a:cubicBezTo>
                <a:cubicBezTo>
                  <a:pt x="10522" y="5760"/>
                  <a:pt x="10812" y="4120"/>
                  <a:pt x="11305" y="4027"/>
                </a:cubicBezTo>
                <a:close/>
                <a:moveTo>
                  <a:pt x="17941" y="5687"/>
                </a:moveTo>
                <a:cubicBezTo>
                  <a:pt x="18029" y="5678"/>
                  <a:pt x="18118" y="5693"/>
                  <a:pt x="18199" y="5740"/>
                </a:cubicBezTo>
                <a:cubicBezTo>
                  <a:pt x="18348" y="5827"/>
                  <a:pt x="18366" y="5875"/>
                  <a:pt x="18378" y="6210"/>
                </a:cubicBezTo>
                <a:cubicBezTo>
                  <a:pt x="18394" y="6663"/>
                  <a:pt x="18306" y="6965"/>
                  <a:pt x="18073" y="7256"/>
                </a:cubicBezTo>
                <a:cubicBezTo>
                  <a:pt x="17825" y="7566"/>
                  <a:pt x="17532" y="7537"/>
                  <a:pt x="17404" y="7190"/>
                </a:cubicBezTo>
                <a:cubicBezTo>
                  <a:pt x="17293" y="6889"/>
                  <a:pt x="17277" y="6668"/>
                  <a:pt x="17344" y="6329"/>
                </a:cubicBezTo>
                <a:cubicBezTo>
                  <a:pt x="17414" y="5971"/>
                  <a:pt x="17678" y="5715"/>
                  <a:pt x="17941" y="5687"/>
                </a:cubicBezTo>
                <a:close/>
                <a:moveTo>
                  <a:pt x="20532" y="11258"/>
                </a:moveTo>
                <a:lnTo>
                  <a:pt x="20532" y="11655"/>
                </a:lnTo>
                <a:cubicBezTo>
                  <a:pt x="20532" y="12032"/>
                  <a:pt x="20541" y="12053"/>
                  <a:pt x="20700" y="12107"/>
                </a:cubicBezTo>
                <a:lnTo>
                  <a:pt x="20866" y="12163"/>
                </a:lnTo>
                <a:lnTo>
                  <a:pt x="20879" y="12888"/>
                </a:lnTo>
                <a:cubicBezTo>
                  <a:pt x="20897" y="13914"/>
                  <a:pt x="20888" y="13944"/>
                  <a:pt x="20654" y="13623"/>
                </a:cubicBezTo>
                <a:cubicBezTo>
                  <a:pt x="20148" y="12927"/>
                  <a:pt x="19467" y="13677"/>
                  <a:pt x="19285" y="15131"/>
                </a:cubicBezTo>
                <a:cubicBezTo>
                  <a:pt x="19103" y="16582"/>
                  <a:pt x="19315" y="18092"/>
                  <a:pt x="19783" y="18681"/>
                </a:cubicBezTo>
                <a:cubicBezTo>
                  <a:pt x="20026" y="18988"/>
                  <a:pt x="20366" y="18964"/>
                  <a:pt x="20616" y="18620"/>
                </a:cubicBezTo>
                <a:cubicBezTo>
                  <a:pt x="20823" y="18336"/>
                  <a:pt x="20887" y="18335"/>
                  <a:pt x="20887" y="18620"/>
                </a:cubicBezTo>
                <a:cubicBezTo>
                  <a:pt x="20887" y="18853"/>
                  <a:pt x="21439" y="18853"/>
                  <a:pt x="21511" y="18620"/>
                </a:cubicBezTo>
                <a:cubicBezTo>
                  <a:pt x="21600" y="18328"/>
                  <a:pt x="21546" y="17942"/>
                  <a:pt x="21407" y="17878"/>
                </a:cubicBezTo>
                <a:lnTo>
                  <a:pt x="21284" y="17820"/>
                </a:lnTo>
                <a:lnTo>
                  <a:pt x="21262" y="14538"/>
                </a:lnTo>
                <a:lnTo>
                  <a:pt x="21242" y="11258"/>
                </a:lnTo>
                <a:lnTo>
                  <a:pt x="20887" y="11258"/>
                </a:lnTo>
                <a:lnTo>
                  <a:pt x="20532" y="11258"/>
                </a:lnTo>
                <a:close/>
                <a:moveTo>
                  <a:pt x="11584" y="13244"/>
                </a:moveTo>
                <a:cubicBezTo>
                  <a:pt x="11556" y="13234"/>
                  <a:pt x="11518" y="13265"/>
                  <a:pt x="11452" y="13330"/>
                </a:cubicBezTo>
                <a:cubicBezTo>
                  <a:pt x="11337" y="13442"/>
                  <a:pt x="11263" y="13444"/>
                  <a:pt x="11112" y="13340"/>
                </a:cubicBezTo>
                <a:cubicBezTo>
                  <a:pt x="10871" y="13176"/>
                  <a:pt x="10483" y="13264"/>
                  <a:pt x="10277" y="13530"/>
                </a:cubicBezTo>
                <a:cubicBezTo>
                  <a:pt x="9868" y="14056"/>
                  <a:pt x="9861" y="15683"/>
                  <a:pt x="10265" y="16251"/>
                </a:cubicBezTo>
                <a:cubicBezTo>
                  <a:pt x="10353" y="16374"/>
                  <a:pt x="10555" y="16469"/>
                  <a:pt x="10828" y="16516"/>
                </a:cubicBezTo>
                <a:cubicBezTo>
                  <a:pt x="11287" y="16596"/>
                  <a:pt x="11423" y="16766"/>
                  <a:pt x="11423" y="17256"/>
                </a:cubicBezTo>
                <a:cubicBezTo>
                  <a:pt x="11423" y="17654"/>
                  <a:pt x="11280" y="17911"/>
                  <a:pt x="11026" y="17969"/>
                </a:cubicBezTo>
                <a:cubicBezTo>
                  <a:pt x="10702" y="18042"/>
                  <a:pt x="10450" y="17762"/>
                  <a:pt x="10314" y="17180"/>
                </a:cubicBezTo>
                <a:cubicBezTo>
                  <a:pt x="10229" y="16814"/>
                  <a:pt x="10190" y="16740"/>
                  <a:pt x="10098" y="16769"/>
                </a:cubicBezTo>
                <a:cubicBezTo>
                  <a:pt x="9987" y="16803"/>
                  <a:pt x="9985" y="16820"/>
                  <a:pt x="9973" y="17691"/>
                </a:cubicBezTo>
                <a:cubicBezTo>
                  <a:pt x="9965" y="18248"/>
                  <a:pt x="9979" y="18637"/>
                  <a:pt x="10009" y="18737"/>
                </a:cubicBezTo>
                <a:cubicBezTo>
                  <a:pt x="10067" y="18925"/>
                  <a:pt x="10221" y="18947"/>
                  <a:pt x="10285" y="18775"/>
                </a:cubicBezTo>
                <a:cubicBezTo>
                  <a:pt x="10317" y="18688"/>
                  <a:pt x="10402" y="18692"/>
                  <a:pt x="10585" y="18790"/>
                </a:cubicBezTo>
                <a:cubicBezTo>
                  <a:pt x="10909" y="18963"/>
                  <a:pt x="11337" y="18874"/>
                  <a:pt x="11511" y="18598"/>
                </a:cubicBezTo>
                <a:cubicBezTo>
                  <a:pt x="11916" y="17954"/>
                  <a:pt x="11943" y="16410"/>
                  <a:pt x="11559" y="15808"/>
                </a:cubicBezTo>
                <a:cubicBezTo>
                  <a:pt x="11465" y="15662"/>
                  <a:pt x="11278" y="15560"/>
                  <a:pt x="10955" y="15485"/>
                </a:cubicBezTo>
                <a:cubicBezTo>
                  <a:pt x="10630" y="15409"/>
                  <a:pt x="10464" y="15320"/>
                  <a:pt x="10413" y="15195"/>
                </a:cubicBezTo>
                <a:cubicBezTo>
                  <a:pt x="10229" y="14743"/>
                  <a:pt x="10429" y="14143"/>
                  <a:pt x="10764" y="14143"/>
                </a:cubicBezTo>
                <a:cubicBezTo>
                  <a:pt x="10999" y="14143"/>
                  <a:pt x="11143" y="14318"/>
                  <a:pt x="11316" y="14813"/>
                </a:cubicBezTo>
                <a:cubicBezTo>
                  <a:pt x="11451" y="15198"/>
                  <a:pt x="11647" y="15286"/>
                  <a:pt x="11690" y="14982"/>
                </a:cubicBezTo>
                <a:cubicBezTo>
                  <a:pt x="11737" y="14647"/>
                  <a:pt x="11716" y="13623"/>
                  <a:pt x="11657" y="13403"/>
                </a:cubicBezTo>
                <a:cubicBezTo>
                  <a:pt x="11630" y="13305"/>
                  <a:pt x="11612" y="13254"/>
                  <a:pt x="11584" y="13244"/>
                </a:cubicBezTo>
                <a:close/>
                <a:moveTo>
                  <a:pt x="17931" y="13257"/>
                </a:moveTo>
                <a:cubicBezTo>
                  <a:pt x="17495" y="13296"/>
                  <a:pt x="17182" y="13736"/>
                  <a:pt x="17234" y="14298"/>
                </a:cubicBezTo>
                <a:cubicBezTo>
                  <a:pt x="17269" y="14675"/>
                  <a:pt x="17353" y="14733"/>
                  <a:pt x="17562" y="14525"/>
                </a:cubicBezTo>
                <a:cubicBezTo>
                  <a:pt x="18033" y="14055"/>
                  <a:pt x="18293" y="14116"/>
                  <a:pt x="18409" y="14725"/>
                </a:cubicBezTo>
                <a:cubicBezTo>
                  <a:pt x="18445" y="14915"/>
                  <a:pt x="18464" y="15104"/>
                  <a:pt x="18449" y="15144"/>
                </a:cubicBezTo>
                <a:cubicBezTo>
                  <a:pt x="18434" y="15184"/>
                  <a:pt x="18240" y="15216"/>
                  <a:pt x="18018" y="15217"/>
                </a:cubicBezTo>
                <a:cubicBezTo>
                  <a:pt x="17672" y="15219"/>
                  <a:pt x="17585" y="15260"/>
                  <a:pt x="17406" y="15503"/>
                </a:cubicBezTo>
                <a:cubicBezTo>
                  <a:pt x="17130" y="15877"/>
                  <a:pt x="17010" y="16374"/>
                  <a:pt x="17010" y="17142"/>
                </a:cubicBezTo>
                <a:cubicBezTo>
                  <a:pt x="17010" y="17852"/>
                  <a:pt x="17128" y="18405"/>
                  <a:pt x="17344" y="18699"/>
                </a:cubicBezTo>
                <a:cubicBezTo>
                  <a:pt x="17576" y="19016"/>
                  <a:pt x="17949" y="18963"/>
                  <a:pt x="18233" y="18575"/>
                </a:cubicBezTo>
                <a:lnTo>
                  <a:pt x="18468" y="18254"/>
                </a:lnTo>
                <a:lnTo>
                  <a:pt x="18533" y="18519"/>
                </a:lnTo>
                <a:cubicBezTo>
                  <a:pt x="18589" y="18752"/>
                  <a:pt x="18629" y="18782"/>
                  <a:pt x="18867" y="18782"/>
                </a:cubicBezTo>
                <a:cubicBezTo>
                  <a:pt x="19110" y="18782"/>
                  <a:pt x="19143" y="18758"/>
                  <a:pt x="19174" y="18530"/>
                </a:cubicBezTo>
                <a:cubicBezTo>
                  <a:pt x="19225" y="18163"/>
                  <a:pt x="19157" y="17898"/>
                  <a:pt x="19000" y="17857"/>
                </a:cubicBezTo>
                <a:lnTo>
                  <a:pt x="18865" y="17822"/>
                </a:lnTo>
                <a:lnTo>
                  <a:pt x="18844" y="16104"/>
                </a:lnTo>
                <a:cubicBezTo>
                  <a:pt x="18826" y="14599"/>
                  <a:pt x="18812" y="14349"/>
                  <a:pt x="18737" y="14075"/>
                </a:cubicBezTo>
                <a:cubicBezTo>
                  <a:pt x="18574" y="13484"/>
                  <a:pt x="18453" y="13324"/>
                  <a:pt x="18124" y="13267"/>
                </a:cubicBezTo>
                <a:cubicBezTo>
                  <a:pt x="18058" y="13255"/>
                  <a:pt x="17993" y="13251"/>
                  <a:pt x="17931" y="13257"/>
                </a:cubicBezTo>
                <a:close/>
                <a:moveTo>
                  <a:pt x="16149" y="13345"/>
                </a:moveTo>
                <a:cubicBezTo>
                  <a:pt x="15988" y="13351"/>
                  <a:pt x="15826" y="13414"/>
                  <a:pt x="15783" y="13530"/>
                </a:cubicBezTo>
                <a:cubicBezTo>
                  <a:pt x="15646" y="13903"/>
                  <a:pt x="15730" y="14272"/>
                  <a:pt x="15974" y="14361"/>
                </a:cubicBezTo>
                <a:lnTo>
                  <a:pt x="16155" y="14426"/>
                </a:lnTo>
                <a:lnTo>
                  <a:pt x="16166" y="15710"/>
                </a:lnTo>
                <a:lnTo>
                  <a:pt x="16179" y="16991"/>
                </a:lnTo>
                <a:lnTo>
                  <a:pt x="16016" y="17433"/>
                </a:lnTo>
                <a:cubicBezTo>
                  <a:pt x="15872" y="17823"/>
                  <a:pt x="15829" y="17878"/>
                  <a:pt x="15657" y="17878"/>
                </a:cubicBezTo>
                <a:cubicBezTo>
                  <a:pt x="15496" y="17878"/>
                  <a:pt x="15439" y="17818"/>
                  <a:pt x="15339" y="17547"/>
                </a:cubicBezTo>
                <a:lnTo>
                  <a:pt x="15217" y="17216"/>
                </a:lnTo>
                <a:lnTo>
                  <a:pt x="15217" y="15422"/>
                </a:lnTo>
                <a:cubicBezTo>
                  <a:pt x="15217" y="14176"/>
                  <a:pt x="15202" y="13581"/>
                  <a:pt x="15168" y="13487"/>
                </a:cubicBezTo>
                <a:cubicBezTo>
                  <a:pt x="15140" y="13412"/>
                  <a:pt x="15012" y="13353"/>
                  <a:pt x="14884" y="13353"/>
                </a:cubicBezTo>
                <a:cubicBezTo>
                  <a:pt x="14631" y="13353"/>
                  <a:pt x="14550" y="13481"/>
                  <a:pt x="14550" y="13883"/>
                </a:cubicBezTo>
                <a:cubicBezTo>
                  <a:pt x="14550" y="14072"/>
                  <a:pt x="14590" y="14184"/>
                  <a:pt x="14696" y="14305"/>
                </a:cubicBezTo>
                <a:lnTo>
                  <a:pt x="14842" y="14472"/>
                </a:lnTo>
                <a:lnTo>
                  <a:pt x="14843" y="15978"/>
                </a:lnTo>
                <a:cubicBezTo>
                  <a:pt x="14844" y="17845"/>
                  <a:pt x="14905" y="18327"/>
                  <a:pt x="15184" y="18671"/>
                </a:cubicBezTo>
                <a:cubicBezTo>
                  <a:pt x="15430" y="18973"/>
                  <a:pt x="15701" y="18959"/>
                  <a:pt x="15941" y="18628"/>
                </a:cubicBezTo>
                <a:cubicBezTo>
                  <a:pt x="16130" y="18368"/>
                  <a:pt x="16138" y="18365"/>
                  <a:pt x="16179" y="18570"/>
                </a:cubicBezTo>
                <a:cubicBezTo>
                  <a:pt x="16213" y="18744"/>
                  <a:pt x="16269" y="18782"/>
                  <a:pt x="16485" y="18782"/>
                </a:cubicBezTo>
                <a:cubicBezTo>
                  <a:pt x="16782" y="18782"/>
                  <a:pt x="16869" y="18627"/>
                  <a:pt x="16827" y="18171"/>
                </a:cubicBezTo>
                <a:cubicBezTo>
                  <a:pt x="16809" y="17975"/>
                  <a:pt x="16767" y="17883"/>
                  <a:pt x="16686" y="17857"/>
                </a:cubicBezTo>
                <a:lnTo>
                  <a:pt x="16572" y="17822"/>
                </a:lnTo>
                <a:lnTo>
                  <a:pt x="16561" y="15738"/>
                </a:lnTo>
                <a:cubicBezTo>
                  <a:pt x="16554" y="14434"/>
                  <a:pt x="16532" y="13595"/>
                  <a:pt x="16503" y="13502"/>
                </a:cubicBezTo>
                <a:cubicBezTo>
                  <a:pt x="16469" y="13389"/>
                  <a:pt x="16310" y="13339"/>
                  <a:pt x="16149" y="13345"/>
                </a:cubicBezTo>
                <a:close/>
                <a:moveTo>
                  <a:pt x="14024" y="13353"/>
                </a:moveTo>
                <a:cubicBezTo>
                  <a:pt x="13822" y="13353"/>
                  <a:pt x="13793" y="13382"/>
                  <a:pt x="13758" y="13631"/>
                </a:cubicBezTo>
                <a:lnTo>
                  <a:pt x="13719" y="13909"/>
                </a:lnTo>
                <a:lnTo>
                  <a:pt x="13483" y="13618"/>
                </a:lnTo>
                <a:cubicBezTo>
                  <a:pt x="13288" y="13375"/>
                  <a:pt x="13206" y="13332"/>
                  <a:pt x="13010" y="13380"/>
                </a:cubicBezTo>
                <a:cubicBezTo>
                  <a:pt x="12594" y="13483"/>
                  <a:pt x="12249" y="14167"/>
                  <a:pt x="12128" y="15126"/>
                </a:cubicBezTo>
                <a:cubicBezTo>
                  <a:pt x="12044" y="15793"/>
                  <a:pt x="12061" y="16835"/>
                  <a:pt x="12166" y="17388"/>
                </a:cubicBezTo>
                <a:cubicBezTo>
                  <a:pt x="12408" y="18660"/>
                  <a:pt x="13048" y="19168"/>
                  <a:pt x="13539" y="18474"/>
                </a:cubicBezTo>
                <a:cubicBezTo>
                  <a:pt x="13632" y="18342"/>
                  <a:pt x="13719" y="18262"/>
                  <a:pt x="13732" y="18300"/>
                </a:cubicBezTo>
                <a:cubicBezTo>
                  <a:pt x="13746" y="18337"/>
                  <a:pt x="13758" y="18936"/>
                  <a:pt x="13758" y="19631"/>
                </a:cubicBezTo>
                <a:cubicBezTo>
                  <a:pt x="13758" y="20326"/>
                  <a:pt x="13770" y="20929"/>
                  <a:pt x="13785" y="20970"/>
                </a:cubicBezTo>
                <a:cubicBezTo>
                  <a:pt x="13801" y="21012"/>
                  <a:pt x="13941" y="21046"/>
                  <a:pt x="14097" y="21046"/>
                </a:cubicBezTo>
                <a:cubicBezTo>
                  <a:pt x="14338" y="21046"/>
                  <a:pt x="14387" y="21013"/>
                  <a:pt x="14425" y="20821"/>
                </a:cubicBezTo>
                <a:cubicBezTo>
                  <a:pt x="14488" y="20504"/>
                  <a:pt x="14412" y="20166"/>
                  <a:pt x="14269" y="20121"/>
                </a:cubicBezTo>
                <a:lnTo>
                  <a:pt x="14155" y="20086"/>
                </a:lnTo>
                <a:lnTo>
                  <a:pt x="14144" y="17286"/>
                </a:lnTo>
                <a:lnTo>
                  <a:pt x="14132" y="14490"/>
                </a:lnTo>
                <a:lnTo>
                  <a:pt x="14257" y="14315"/>
                </a:lnTo>
                <a:cubicBezTo>
                  <a:pt x="14353" y="14181"/>
                  <a:pt x="14383" y="14059"/>
                  <a:pt x="14383" y="13813"/>
                </a:cubicBezTo>
                <a:cubicBezTo>
                  <a:pt x="14383" y="13423"/>
                  <a:pt x="14327" y="13353"/>
                  <a:pt x="14024" y="13353"/>
                </a:cubicBezTo>
                <a:close/>
                <a:moveTo>
                  <a:pt x="20298" y="14371"/>
                </a:moveTo>
                <a:cubicBezTo>
                  <a:pt x="20616" y="14407"/>
                  <a:pt x="20886" y="15108"/>
                  <a:pt x="20887" y="16102"/>
                </a:cubicBezTo>
                <a:cubicBezTo>
                  <a:pt x="20887" y="16748"/>
                  <a:pt x="20808" y="17207"/>
                  <a:pt x="20641" y="17529"/>
                </a:cubicBezTo>
                <a:cubicBezTo>
                  <a:pt x="20448" y="17902"/>
                  <a:pt x="20192" y="17942"/>
                  <a:pt x="19972" y="17630"/>
                </a:cubicBezTo>
                <a:cubicBezTo>
                  <a:pt x="19725" y="17280"/>
                  <a:pt x="19626" y="16770"/>
                  <a:pt x="19648" y="15978"/>
                </a:cubicBezTo>
                <a:cubicBezTo>
                  <a:pt x="19667" y="15283"/>
                  <a:pt x="19765" y="14855"/>
                  <a:pt x="19972" y="14568"/>
                </a:cubicBezTo>
                <a:cubicBezTo>
                  <a:pt x="20080" y="14418"/>
                  <a:pt x="20192" y="14359"/>
                  <a:pt x="20298" y="14371"/>
                </a:cubicBezTo>
                <a:close/>
                <a:moveTo>
                  <a:pt x="13083" y="14396"/>
                </a:moveTo>
                <a:cubicBezTo>
                  <a:pt x="13239" y="14379"/>
                  <a:pt x="13399" y="14528"/>
                  <a:pt x="13530" y="14841"/>
                </a:cubicBezTo>
                <a:cubicBezTo>
                  <a:pt x="13863" y="15635"/>
                  <a:pt x="13807" y="17057"/>
                  <a:pt x="13423" y="17597"/>
                </a:cubicBezTo>
                <a:cubicBezTo>
                  <a:pt x="13252" y="17837"/>
                  <a:pt x="12931" y="17811"/>
                  <a:pt x="12770" y="17544"/>
                </a:cubicBezTo>
                <a:cubicBezTo>
                  <a:pt x="12572" y="17217"/>
                  <a:pt x="12495" y="16728"/>
                  <a:pt x="12516" y="15937"/>
                </a:cubicBezTo>
                <a:cubicBezTo>
                  <a:pt x="12530" y="15399"/>
                  <a:pt x="12556" y="15213"/>
                  <a:pt x="12655" y="14934"/>
                </a:cubicBezTo>
                <a:cubicBezTo>
                  <a:pt x="12774" y="14595"/>
                  <a:pt x="12927" y="14413"/>
                  <a:pt x="13083" y="14396"/>
                </a:cubicBezTo>
                <a:close/>
                <a:moveTo>
                  <a:pt x="17943" y="16094"/>
                </a:moveTo>
                <a:cubicBezTo>
                  <a:pt x="18013" y="16079"/>
                  <a:pt x="18085" y="16079"/>
                  <a:pt x="18157" y="16099"/>
                </a:cubicBezTo>
                <a:cubicBezTo>
                  <a:pt x="18442" y="16179"/>
                  <a:pt x="18469" y="16227"/>
                  <a:pt x="18469" y="16650"/>
                </a:cubicBezTo>
                <a:cubicBezTo>
                  <a:pt x="18469" y="17080"/>
                  <a:pt x="18292" y="17556"/>
                  <a:pt x="18062" y="17744"/>
                </a:cubicBezTo>
                <a:cubicBezTo>
                  <a:pt x="17793" y="17963"/>
                  <a:pt x="17603" y="17915"/>
                  <a:pt x="17487" y="17600"/>
                </a:cubicBezTo>
                <a:cubicBezTo>
                  <a:pt x="17363" y="17264"/>
                  <a:pt x="17358" y="16985"/>
                  <a:pt x="17467" y="16609"/>
                </a:cubicBezTo>
                <a:cubicBezTo>
                  <a:pt x="17547" y="16331"/>
                  <a:pt x="17734" y="16138"/>
                  <a:pt x="17943" y="16094"/>
                </a:cubicBezTo>
                <a:close/>
              </a:path>
            </a:pathLst>
          </a:custGeom>
          <a:noFill/>
          <a:ln>
            <a:noFill/>
          </a:ln>
        </p:spPr>
      </p:pic>
      <p:sp>
        <p:nvSpPr>
          <p:cNvPr id="361" name="Google Shape;361;p71"/>
          <p:cNvSpPr txBox="1"/>
          <p:nvPr/>
        </p:nvSpPr>
        <p:spPr>
          <a:xfrm>
            <a:off x="2584050" y="3298875"/>
            <a:ext cx="3975900" cy="466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800"/>
              <a:buFont typeface="Helvetica Neue"/>
              <a:buNone/>
            </a:pPr>
            <a:r>
              <a:rPr i="1" lang="en" sz="1800">
                <a:solidFill>
                  <a:srgbClr val="FFFFFF"/>
                </a:solidFill>
                <a:latin typeface="Helvetica Neue"/>
                <a:ea typeface="Helvetica Neue"/>
                <a:cs typeface="Helvetica Neue"/>
                <a:sym typeface="Helvetica Neue"/>
              </a:rPr>
              <a:t>Night of the living OPs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49"/>
          <p:cNvSpPr txBox="1"/>
          <p:nvPr>
            <p:ph type="title"/>
          </p:nvPr>
        </p:nvSpPr>
        <p:spPr>
          <a:xfrm>
            <a:off x="696250" y="1278525"/>
            <a:ext cx="7877100" cy="12486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4200"/>
              <a:buFont typeface="Helvetica Neue"/>
              <a:buNone/>
            </a:pPr>
            <a:r>
              <a:t/>
            </a:r>
            <a:endParaRPr sz="3000"/>
          </a:p>
          <a:p>
            <a:pPr indent="0" lvl="0" marL="0" marR="0" rtl="0" algn="ctr">
              <a:lnSpc>
                <a:spcPct val="100000"/>
              </a:lnSpc>
              <a:spcBef>
                <a:spcPts val="0"/>
              </a:spcBef>
              <a:spcAft>
                <a:spcPts val="0"/>
              </a:spcAft>
              <a:buClr>
                <a:srgbClr val="FFFFFF"/>
              </a:buClr>
              <a:buSzPts val="4200"/>
              <a:buFont typeface="Helvetica Neue"/>
              <a:buNone/>
            </a:pPr>
            <a:r>
              <a:rPr lang="en" sz="3000"/>
              <a:t>When will DevOps Die</a:t>
            </a:r>
            <a:r>
              <a:rPr lang="en" sz="3000"/>
              <a:t>?</a:t>
            </a:r>
            <a:endParaRPr sz="3000"/>
          </a:p>
          <a:p>
            <a:pPr indent="0" lvl="0" marL="0" marR="0" rtl="0" algn="ctr">
              <a:lnSpc>
                <a:spcPct val="100000"/>
              </a:lnSpc>
              <a:spcBef>
                <a:spcPts val="0"/>
              </a:spcBef>
              <a:spcAft>
                <a:spcPts val="0"/>
              </a:spcAft>
              <a:buClr>
                <a:srgbClr val="FFFFFF"/>
              </a:buClr>
              <a:buSzPts val="4200"/>
              <a:buFont typeface="Helvetica Neue"/>
              <a:buNone/>
            </a:pPr>
            <a:r>
              <a:t/>
            </a:r>
            <a:endParaRPr sz="2400"/>
          </a:p>
        </p:txBody>
      </p:sp>
      <p:sp>
        <p:nvSpPr>
          <p:cNvPr id="204" name="Google Shape;204;p49"/>
          <p:cNvSpPr txBox="1"/>
          <p:nvPr/>
        </p:nvSpPr>
        <p:spPr>
          <a:xfrm>
            <a:off x="2873625" y="2713375"/>
            <a:ext cx="3000000" cy="3735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a:solidFill>
                  <a:srgbClr val="D4D4D4"/>
                </a:solidFill>
                <a:latin typeface="Courier New"/>
                <a:ea typeface="Courier New"/>
                <a:cs typeface="Courier New"/>
                <a:sym typeface="Courier New"/>
              </a:rPr>
              <a:t>“Ideas are to objects as constellations are to stars”</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
                <a:solidFill>
                  <a:srgbClr val="D4D4D4"/>
                </a:solidFill>
                <a:latin typeface="Courier New"/>
                <a:ea typeface="Courier New"/>
                <a:cs typeface="Courier New"/>
                <a:sym typeface="Courier New"/>
              </a:rPr>
              <a:t>― Walter Benjamin</a:t>
            </a:r>
            <a:endParaRPr>
              <a:solidFill>
                <a:srgbClr val="D4D4D4"/>
              </a:solidFill>
              <a:latin typeface="Courier New"/>
              <a:ea typeface="Courier New"/>
              <a:cs typeface="Courier New"/>
              <a:sym typeface="Courier New"/>
            </a:endParaRPr>
          </a:p>
        </p:txBody>
      </p:sp>
      <p:pic>
        <p:nvPicPr>
          <p:cNvPr id="205" name="Google Shape;205;p49"/>
          <p:cNvPicPr preferRelativeResize="0"/>
          <p:nvPr/>
        </p:nvPicPr>
        <p:blipFill>
          <a:blip r:embed="rId3">
            <a:alphaModFix/>
          </a:blip>
          <a:stretch>
            <a:fillRect/>
          </a:stretch>
        </p:blipFill>
        <p:spPr>
          <a:xfrm>
            <a:off x="358925" y="4516225"/>
            <a:ext cx="1016750" cy="580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50"/>
          <p:cNvSpPr txBox="1"/>
          <p:nvPr>
            <p:ph type="title"/>
          </p:nvPr>
        </p:nvSpPr>
        <p:spPr>
          <a:xfrm>
            <a:off x="633450" y="1141125"/>
            <a:ext cx="7877100" cy="14934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Clr>
                <a:srgbClr val="FFFFFF"/>
              </a:buClr>
              <a:buSzPts val="4200"/>
              <a:buFont typeface="Helvetica Neue"/>
              <a:buNone/>
            </a:pPr>
            <a:r>
              <a:rPr lang="en" sz="3000"/>
              <a:t>Who am I ?</a:t>
            </a:r>
            <a:endParaRPr sz="3000"/>
          </a:p>
          <a:p>
            <a:pPr indent="0" lvl="0" marL="0" rtl="0" algn="ctr">
              <a:spcBef>
                <a:spcPts val="0"/>
              </a:spcBef>
              <a:spcAft>
                <a:spcPts val="0"/>
              </a:spcAft>
              <a:buClr>
                <a:srgbClr val="FFFFFF"/>
              </a:buClr>
              <a:buSzPts val="4200"/>
              <a:buFont typeface="Helvetica Neue"/>
              <a:buNone/>
            </a:pPr>
            <a:r>
              <a:t/>
            </a:r>
            <a:endParaRPr sz="3000"/>
          </a:p>
          <a:p>
            <a:pPr indent="-317500" lvl="0" marL="457200" rtl="0" algn="l">
              <a:spcBef>
                <a:spcPts val="0"/>
              </a:spcBef>
              <a:spcAft>
                <a:spcPts val="0"/>
              </a:spcAft>
              <a:buSzPts val="1400"/>
              <a:buChar char="●"/>
            </a:pPr>
            <a:r>
              <a:rPr lang="en" sz="1400"/>
              <a:t>Yair Etziony, DevOps Lead Germany at Polar Squad Berlin.</a:t>
            </a:r>
            <a:endParaRPr sz="1400"/>
          </a:p>
          <a:p>
            <a:pPr indent="0" lvl="0" marL="9144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Over 20 years </a:t>
            </a:r>
            <a:r>
              <a:rPr lang="en" sz="1400"/>
              <a:t>experience</a:t>
            </a:r>
            <a:r>
              <a:rPr lang="en" sz="1400"/>
              <a:t> as Sysadmin, QA engineer, and DevOps.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Studied Philosophy and German history, a musician.</a:t>
            </a:r>
            <a:endParaRPr sz="1400"/>
          </a:p>
          <a:p>
            <a:pPr indent="0" lvl="0" marL="9144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Twitter: @EtzionyYair</a:t>
            </a:r>
            <a:endParaRPr sz="14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11" name="Google Shape;211;p50"/>
          <p:cNvPicPr preferRelativeResize="0"/>
          <p:nvPr/>
        </p:nvPicPr>
        <p:blipFill>
          <a:blip r:embed="rId3">
            <a:alphaModFix/>
          </a:blip>
          <a:stretch>
            <a:fillRect/>
          </a:stretch>
        </p:blipFill>
        <p:spPr>
          <a:xfrm>
            <a:off x="438400" y="4599425"/>
            <a:ext cx="654075" cy="41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51"/>
          <p:cNvSpPr txBox="1"/>
          <p:nvPr>
            <p:ph type="title"/>
          </p:nvPr>
        </p:nvSpPr>
        <p:spPr>
          <a:xfrm>
            <a:off x="633450" y="705200"/>
            <a:ext cx="7877100" cy="1863300"/>
          </a:xfrm>
          <a:prstGeom prst="rect">
            <a:avLst/>
          </a:prstGeom>
          <a:noFill/>
          <a:ln>
            <a:noFill/>
          </a:ln>
        </p:spPr>
        <p:txBody>
          <a:bodyPr anchorCtr="0" anchor="ctr" bIns="19050" lIns="19050" spcFirstLastPara="1" rIns="19050" wrap="square" tIns="19050">
            <a:noAutofit/>
          </a:bodyPr>
          <a:lstStyle/>
          <a:p>
            <a:pPr indent="0" lvl="0" marL="0" rtl="0" algn="ctr">
              <a:spcBef>
                <a:spcPts val="0"/>
              </a:spcBef>
              <a:spcAft>
                <a:spcPts val="0"/>
              </a:spcAft>
              <a:buClr>
                <a:srgbClr val="FFFFFF"/>
              </a:buClr>
              <a:buSzPts val="4200"/>
              <a:buFont typeface="Helvetica Neue"/>
              <a:buNone/>
            </a:pPr>
            <a:r>
              <a:t/>
            </a:r>
            <a:endParaRPr sz="3000"/>
          </a:p>
          <a:p>
            <a:pPr indent="0" lvl="0" marL="0" rtl="0" algn="ctr">
              <a:spcBef>
                <a:spcPts val="0"/>
              </a:spcBef>
              <a:spcAft>
                <a:spcPts val="0"/>
              </a:spcAft>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l">
              <a:spcBef>
                <a:spcPts val="0"/>
              </a:spcBef>
              <a:spcAft>
                <a:spcPts val="0"/>
              </a:spcAft>
              <a:buClr>
                <a:srgbClr val="FFFFFF"/>
              </a:buClr>
              <a:buSzPts val="4200"/>
              <a:buFont typeface="Helvetica Neue"/>
              <a:buNone/>
            </a:pPr>
            <a:r>
              <a:t/>
            </a:r>
            <a:endParaRPr sz="3000"/>
          </a:p>
          <a:p>
            <a:pPr indent="0" lvl="0" marL="0" rtl="0" algn="l">
              <a:spcBef>
                <a:spcPts val="0"/>
              </a:spcBef>
              <a:spcAft>
                <a:spcPts val="0"/>
              </a:spcAft>
              <a:buClr>
                <a:srgbClr val="FFFFFF"/>
              </a:buClr>
              <a:buSzPts val="4200"/>
              <a:buFont typeface="Helvetica Neue"/>
              <a:buNone/>
            </a:pPr>
            <a:r>
              <a:rPr lang="en" sz="3000"/>
              <a:t>Some thoughts about the future</a:t>
            </a:r>
            <a:endParaRPr sz="3000"/>
          </a:p>
          <a:p>
            <a:pPr indent="0" lvl="0" marL="0" rtl="0" algn="ctr">
              <a:spcBef>
                <a:spcPts val="0"/>
              </a:spcBef>
              <a:spcAft>
                <a:spcPts val="0"/>
              </a:spcAft>
              <a:buClr>
                <a:srgbClr val="FFFFFF"/>
              </a:buClr>
              <a:buSzPts val="4200"/>
              <a:buFont typeface="Helvetica Neue"/>
              <a:buNone/>
            </a:pPr>
            <a:r>
              <a:t/>
            </a:r>
            <a:endParaRPr sz="1800"/>
          </a:p>
          <a:p>
            <a:pPr indent="-317500" lvl="0" marL="457200" rtl="0" algn="l">
              <a:spcBef>
                <a:spcPts val="0"/>
              </a:spcBef>
              <a:spcAft>
                <a:spcPts val="0"/>
              </a:spcAft>
              <a:buSzPts val="1400"/>
              <a:buChar char="●"/>
            </a:pPr>
            <a:r>
              <a:rPr lang="en" sz="1400"/>
              <a:t>In 1999 Our old SysAdmin told me: “Solaris is a dead end, NT4 is killing us, I don't see any future for Unix”</a:t>
            </a:r>
            <a:endParaRPr sz="1400"/>
          </a:p>
          <a:p>
            <a:pPr indent="0" lvl="0" marL="457200" rtl="0" algn="l">
              <a:spcBef>
                <a:spcPts val="0"/>
              </a:spcBef>
              <a:spcAft>
                <a:spcPts val="0"/>
              </a:spcAft>
              <a:buNone/>
            </a:pPr>
            <a:r>
              <a:t/>
            </a:r>
            <a:endParaRPr sz="1400"/>
          </a:p>
          <a:p>
            <a:pPr indent="0" lvl="0" marL="914400" rtl="0" algn="l">
              <a:spcBef>
                <a:spcPts val="0"/>
              </a:spcBef>
              <a:spcAft>
                <a:spcPts val="0"/>
              </a:spcAft>
              <a:buNone/>
            </a:pPr>
            <a:r>
              <a:t/>
            </a:r>
            <a:endParaRPr sz="1400"/>
          </a:p>
          <a:p>
            <a:pPr indent="0" lvl="0" marL="914400" rtl="0" algn="l">
              <a:spcBef>
                <a:spcPts val="0"/>
              </a:spcBef>
              <a:spcAft>
                <a:spcPts val="0"/>
              </a:spcAft>
              <a:buNone/>
            </a:pPr>
            <a:r>
              <a:t/>
            </a:r>
            <a:endParaRPr sz="1400"/>
          </a:p>
          <a:p>
            <a:pPr indent="0" lvl="0" marL="0" rtl="0" algn="ctr">
              <a:spcBef>
                <a:spcPts val="0"/>
              </a:spcBef>
              <a:spcAft>
                <a:spcPts val="0"/>
              </a:spcAft>
              <a:buClr>
                <a:srgbClr val="FFFFFF"/>
              </a:buClr>
              <a:buSzPts val="4200"/>
              <a:buFont typeface="Helvetica Neue"/>
              <a:buNone/>
            </a:pPr>
            <a:r>
              <a:t/>
            </a:r>
            <a:endParaRPr sz="3000"/>
          </a:p>
          <a:p>
            <a:pPr indent="0" lvl="0" marL="457200" rtl="0" algn="ctr">
              <a:spcBef>
                <a:spcPts val="0"/>
              </a:spcBef>
              <a:spcAft>
                <a:spcPts val="0"/>
              </a:spcAft>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17" name="Google Shape;217;p51"/>
          <p:cNvPicPr preferRelativeResize="0"/>
          <p:nvPr/>
        </p:nvPicPr>
        <p:blipFill>
          <a:blip r:embed="rId3">
            <a:alphaModFix/>
          </a:blip>
          <a:stretch>
            <a:fillRect/>
          </a:stretch>
        </p:blipFill>
        <p:spPr>
          <a:xfrm>
            <a:off x="148350" y="2568500"/>
            <a:ext cx="3765474" cy="1653675"/>
          </a:xfrm>
          <a:prstGeom prst="rect">
            <a:avLst/>
          </a:prstGeom>
          <a:noFill/>
          <a:ln>
            <a:noFill/>
          </a:ln>
        </p:spPr>
      </p:pic>
      <p:pic>
        <p:nvPicPr>
          <p:cNvPr id="218" name="Google Shape;218;p51"/>
          <p:cNvPicPr preferRelativeResize="0"/>
          <p:nvPr/>
        </p:nvPicPr>
        <p:blipFill>
          <a:blip r:embed="rId4">
            <a:alphaModFix/>
          </a:blip>
          <a:stretch>
            <a:fillRect/>
          </a:stretch>
        </p:blipFill>
        <p:spPr>
          <a:xfrm>
            <a:off x="6631275" y="82425"/>
            <a:ext cx="2150025" cy="186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52"/>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0" marR="0" rtl="0" algn="ctr">
              <a:lnSpc>
                <a:spcPct val="100000"/>
              </a:lnSpc>
              <a:spcBef>
                <a:spcPts val="0"/>
              </a:spcBef>
              <a:spcAft>
                <a:spcPts val="0"/>
              </a:spcAft>
              <a:buClr>
                <a:srgbClr val="FFFFFF"/>
              </a:buClr>
              <a:buSzPts val="4200"/>
              <a:buFont typeface="Helvetica Neue"/>
              <a:buNone/>
            </a:pPr>
            <a:r>
              <a:rPr lang="en" sz="3000"/>
              <a:t>Constellations and stars, </a:t>
            </a:r>
            <a:endParaRPr sz="3000"/>
          </a:p>
          <a:p>
            <a:pPr indent="0" lvl="0" marL="0" marR="0" rtl="0" algn="ctr">
              <a:lnSpc>
                <a:spcPct val="100000"/>
              </a:lnSpc>
              <a:spcBef>
                <a:spcPts val="0"/>
              </a:spcBef>
              <a:spcAft>
                <a:spcPts val="0"/>
              </a:spcAft>
              <a:buClr>
                <a:srgbClr val="FFFFFF"/>
              </a:buClr>
              <a:buSzPts val="4200"/>
              <a:buFont typeface="Helvetica Neue"/>
              <a:buNone/>
            </a:pPr>
            <a:r>
              <a:rPr lang="en" sz="3000"/>
              <a:t>Ideas and Objects?</a:t>
            </a:r>
            <a:endParaRPr sz="30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317500" lvl="0" marL="457200" marR="0" rtl="0" algn="l">
              <a:lnSpc>
                <a:spcPct val="100000"/>
              </a:lnSpc>
              <a:spcBef>
                <a:spcPts val="0"/>
              </a:spcBef>
              <a:spcAft>
                <a:spcPts val="0"/>
              </a:spcAft>
              <a:buSzPts val="1400"/>
              <a:buChar char="●"/>
            </a:pPr>
            <a:r>
              <a:rPr lang="en" sz="1400"/>
              <a:t>Walter Benjamin is a philosopher, literary critic and many other things.</a:t>
            </a:r>
            <a:endParaRPr sz="1400"/>
          </a:p>
          <a:p>
            <a:pPr indent="0" lvl="0" marL="45720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 sz="1400"/>
              <a:t>The idea comes from his book “The Origin of German Tragic Drama”</a:t>
            </a:r>
            <a:endParaRPr sz="1400"/>
          </a:p>
          <a:p>
            <a:pPr indent="0" lvl="0" marL="457200" marR="0" rtl="0" algn="l">
              <a:lnSpc>
                <a:spcPct val="100000"/>
              </a:lnSpc>
              <a:spcBef>
                <a:spcPts val="0"/>
              </a:spcBef>
              <a:spcAft>
                <a:spcPts val="0"/>
              </a:spcAft>
              <a:buNone/>
            </a:pPr>
            <a:r>
              <a:t/>
            </a:r>
            <a:endParaRPr sz="1400"/>
          </a:p>
          <a:p>
            <a:pPr indent="-317500" lvl="0" marL="457200" marR="0" rtl="0" algn="l">
              <a:lnSpc>
                <a:spcPct val="100000"/>
              </a:lnSpc>
              <a:spcBef>
                <a:spcPts val="0"/>
              </a:spcBef>
              <a:spcAft>
                <a:spcPts val="0"/>
              </a:spcAft>
              <a:buSzPts val="1400"/>
              <a:buChar char="●"/>
            </a:pPr>
            <a:r>
              <a:rPr lang="en" sz="1400"/>
              <a:t>Meaning that when you look at a group of stars, you see patterns that are constellations. Same will be applied to objects and ideas!</a:t>
            </a:r>
            <a:endParaRPr sz="1400"/>
          </a:p>
          <a:p>
            <a:pPr indent="0" lvl="0" marL="0" marR="0" rtl="0" algn="l">
              <a:lnSpc>
                <a:spcPct val="100000"/>
              </a:lnSpc>
              <a:spcBef>
                <a:spcPts val="0"/>
              </a:spcBef>
              <a:spcAft>
                <a:spcPts val="0"/>
              </a:spcAft>
              <a:buClr>
                <a:srgbClr val="FFFFFF"/>
              </a:buClr>
              <a:buSzPts val="4200"/>
              <a:buFont typeface="Helvetica Neue"/>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24" name="Google Shape;224;p52"/>
          <p:cNvPicPr preferRelativeResize="0"/>
          <p:nvPr/>
        </p:nvPicPr>
        <p:blipFill>
          <a:blip r:embed="rId3">
            <a:alphaModFix/>
          </a:blip>
          <a:stretch>
            <a:fillRect/>
          </a:stretch>
        </p:blipFill>
        <p:spPr>
          <a:xfrm>
            <a:off x="7603650" y="3280700"/>
            <a:ext cx="1540350" cy="1862799"/>
          </a:xfrm>
          <a:prstGeom prst="rect">
            <a:avLst/>
          </a:prstGeom>
          <a:noFill/>
          <a:ln>
            <a:noFill/>
          </a:ln>
        </p:spPr>
      </p:pic>
      <p:pic>
        <p:nvPicPr>
          <p:cNvPr id="225" name="Google Shape;225;p52"/>
          <p:cNvPicPr preferRelativeResize="0"/>
          <p:nvPr/>
        </p:nvPicPr>
        <p:blipFill>
          <a:blip r:embed="rId4">
            <a:alphaModFix/>
          </a:blip>
          <a:stretch>
            <a:fillRect/>
          </a:stretch>
        </p:blipFill>
        <p:spPr>
          <a:xfrm>
            <a:off x="499400" y="4531925"/>
            <a:ext cx="800950" cy="50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53"/>
          <p:cNvSpPr txBox="1"/>
          <p:nvPr>
            <p:ph type="title"/>
          </p:nvPr>
        </p:nvSpPr>
        <p:spPr>
          <a:xfrm>
            <a:off x="633450" y="1172750"/>
            <a:ext cx="7877100" cy="967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0" marR="0" rtl="0" algn="ctr">
              <a:lnSpc>
                <a:spcPct val="100000"/>
              </a:lnSpc>
              <a:spcBef>
                <a:spcPts val="0"/>
              </a:spcBef>
              <a:spcAft>
                <a:spcPts val="0"/>
              </a:spcAft>
              <a:buClr>
                <a:srgbClr val="FFFFFF"/>
              </a:buClr>
              <a:buSzPts val="4200"/>
              <a:buFont typeface="Helvetica Neue"/>
              <a:buNone/>
            </a:pPr>
            <a:r>
              <a:rPr lang="en" sz="3000"/>
              <a:t>So what constellations do I see?</a:t>
            </a:r>
            <a:endParaRPr sz="30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457200" marR="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FFFFFF"/>
              </a:buClr>
              <a:buSzPts val="4200"/>
              <a:buFont typeface="Helvetica Neue"/>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31" name="Google Shape;231;p53"/>
          <p:cNvPicPr preferRelativeResize="0"/>
          <p:nvPr/>
        </p:nvPicPr>
        <p:blipFill>
          <a:blip r:embed="rId3">
            <a:alphaModFix/>
          </a:blip>
          <a:stretch>
            <a:fillRect/>
          </a:stretch>
        </p:blipFill>
        <p:spPr>
          <a:xfrm>
            <a:off x="2545225" y="2140175"/>
            <a:ext cx="3862310" cy="2172550"/>
          </a:xfrm>
          <a:prstGeom prst="rect">
            <a:avLst/>
          </a:prstGeom>
          <a:noFill/>
          <a:ln>
            <a:noFill/>
          </a:ln>
        </p:spPr>
      </p:pic>
      <p:pic>
        <p:nvPicPr>
          <p:cNvPr id="232" name="Google Shape;232;p53"/>
          <p:cNvPicPr preferRelativeResize="0"/>
          <p:nvPr/>
        </p:nvPicPr>
        <p:blipFill>
          <a:blip r:embed="rId4">
            <a:alphaModFix/>
          </a:blip>
          <a:stretch>
            <a:fillRect/>
          </a:stretch>
        </p:blipFill>
        <p:spPr>
          <a:xfrm>
            <a:off x="465200" y="4590325"/>
            <a:ext cx="668500" cy="4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54"/>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0" marR="0" rtl="0" algn="ctr">
              <a:lnSpc>
                <a:spcPct val="100000"/>
              </a:lnSpc>
              <a:spcBef>
                <a:spcPts val="0"/>
              </a:spcBef>
              <a:spcAft>
                <a:spcPts val="0"/>
              </a:spcAft>
              <a:buClr>
                <a:srgbClr val="FFFFFF"/>
              </a:buClr>
              <a:buSzPts val="4200"/>
              <a:buFont typeface="Helvetica Neue"/>
              <a:buNone/>
            </a:pPr>
            <a:r>
              <a:rPr lang="en" sz="3000"/>
              <a:t>Demand for DevOps is on the rise!</a:t>
            </a:r>
            <a:endParaRPr sz="3000"/>
          </a:p>
          <a:p>
            <a:pPr indent="0" lvl="0" marL="0" marR="0" rtl="0" algn="l">
              <a:lnSpc>
                <a:spcPct val="100000"/>
              </a:lnSpc>
              <a:spcBef>
                <a:spcPts val="0"/>
              </a:spcBef>
              <a:spcAft>
                <a:spcPts val="0"/>
              </a:spcAft>
              <a:buClr>
                <a:srgbClr val="FFFFFF"/>
              </a:buClr>
              <a:buSzPts val="4200"/>
              <a:buFont typeface="Helvetica Neue"/>
              <a:buNone/>
            </a:pPr>
            <a:r>
              <a:t/>
            </a:r>
            <a:endParaRPr sz="30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457200" marR="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FFFFFF"/>
              </a:buClr>
              <a:buSzPts val="4200"/>
              <a:buFont typeface="Helvetica Neue"/>
              <a:buNone/>
            </a:pPr>
            <a:r>
              <a:t/>
            </a:r>
            <a:endParaRPr sz="3000"/>
          </a:p>
          <a:p>
            <a:pPr indent="0" lvl="0" marL="0" marR="0" rtl="0" algn="l">
              <a:lnSpc>
                <a:spcPct val="100000"/>
              </a:lnSpc>
              <a:spcBef>
                <a:spcPts val="0"/>
              </a:spcBef>
              <a:spcAft>
                <a:spcPts val="0"/>
              </a:spcAft>
              <a:buClr>
                <a:srgbClr val="FFFFFF"/>
              </a:buClr>
              <a:buSzPts val="4200"/>
              <a:buFont typeface="Helvetica Neue"/>
              <a:buNone/>
            </a:pPr>
            <a:r>
              <a:rPr lang="en" sz="2400"/>
              <a:t>         </a:t>
            </a:r>
            <a:endParaRPr sz="2400"/>
          </a:p>
        </p:txBody>
      </p:sp>
      <p:pic>
        <p:nvPicPr>
          <p:cNvPr id="238" name="Google Shape;238;p54"/>
          <p:cNvPicPr preferRelativeResize="0"/>
          <p:nvPr/>
        </p:nvPicPr>
        <p:blipFill>
          <a:blip r:embed="rId3">
            <a:alphaModFix/>
          </a:blip>
          <a:stretch>
            <a:fillRect/>
          </a:stretch>
        </p:blipFill>
        <p:spPr>
          <a:xfrm>
            <a:off x="633450" y="1789850"/>
            <a:ext cx="3887877" cy="1437775"/>
          </a:xfrm>
          <a:prstGeom prst="rect">
            <a:avLst/>
          </a:prstGeom>
          <a:noFill/>
          <a:ln>
            <a:noFill/>
          </a:ln>
        </p:spPr>
      </p:pic>
      <p:pic>
        <p:nvPicPr>
          <p:cNvPr id="239" name="Google Shape;239;p54"/>
          <p:cNvPicPr preferRelativeResize="0"/>
          <p:nvPr/>
        </p:nvPicPr>
        <p:blipFill>
          <a:blip r:embed="rId4">
            <a:alphaModFix/>
          </a:blip>
          <a:stretch>
            <a:fillRect/>
          </a:stretch>
        </p:blipFill>
        <p:spPr>
          <a:xfrm>
            <a:off x="4673750" y="1789850"/>
            <a:ext cx="3887874" cy="2633515"/>
          </a:xfrm>
          <a:prstGeom prst="rect">
            <a:avLst/>
          </a:prstGeom>
          <a:noFill/>
          <a:ln>
            <a:noFill/>
          </a:ln>
        </p:spPr>
      </p:pic>
      <p:pic>
        <p:nvPicPr>
          <p:cNvPr id="240" name="Google Shape;240;p54"/>
          <p:cNvPicPr preferRelativeResize="0"/>
          <p:nvPr/>
        </p:nvPicPr>
        <p:blipFill>
          <a:blip r:embed="rId5">
            <a:alphaModFix/>
          </a:blip>
          <a:stretch>
            <a:fillRect/>
          </a:stretch>
        </p:blipFill>
        <p:spPr>
          <a:xfrm>
            <a:off x="462800" y="4605100"/>
            <a:ext cx="660350" cy="41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55"/>
          <p:cNvSpPr txBox="1"/>
          <p:nvPr>
            <p:ph type="title"/>
          </p:nvPr>
        </p:nvSpPr>
        <p:spPr>
          <a:xfrm>
            <a:off x="633450" y="1172750"/>
            <a:ext cx="7877100" cy="1493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18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0" marR="0" rtl="0" algn="ctr">
              <a:lnSpc>
                <a:spcPct val="100000"/>
              </a:lnSpc>
              <a:spcBef>
                <a:spcPts val="0"/>
              </a:spcBef>
              <a:spcAft>
                <a:spcPts val="0"/>
              </a:spcAft>
              <a:buClr>
                <a:srgbClr val="FFFFFF"/>
              </a:buClr>
              <a:buSzPts val="4200"/>
              <a:buFont typeface="Helvetica Neue"/>
              <a:buNone/>
            </a:pPr>
            <a:r>
              <a:rPr lang="en" sz="3000"/>
              <a:t>They used to be </a:t>
            </a:r>
            <a:r>
              <a:rPr lang="en" sz="3000"/>
              <a:t>trendy</a:t>
            </a:r>
            <a:r>
              <a:rPr lang="en" sz="3000"/>
              <a:t> but now?</a:t>
            </a:r>
            <a:endParaRPr sz="3000"/>
          </a:p>
          <a:p>
            <a:pPr indent="0" lvl="0" marL="0" marR="0" rtl="0" algn="ctr">
              <a:lnSpc>
                <a:spcPct val="100000"/>
              </a:lnSpc>
              <a:spcBef>
                <a:spcPts val="0"/>
              </a:spcBef>
              <a:spcAft>
                <a:spcPts val="0"/>
              </a:spcAft>
              <a:buClr>
                <a:srgbClr val="FFFFFF"/>
              </a:buClr>
              <a:buSzPts val="4200"/>
              <a:buFont typeface="Helvetica Neue"/>
              <a:buNone/>
            </a:pPr>
            <a:r>
              <a:t/>
            </a:r>
            <a:endParaRPr sz="3000"/>
          </a:p>
          <a:p>
            <a:pPr indent="0" lvl="0" marL="457200" marR="0" rtl="0" algn="l">
              <a:lnSpc>
                <a:spcPct val="100000"/>
              </a:lnSpc>
              <a:spcBef>
                <a:spcPts val="0"/>
              </a:spcBef>
              <a:spcAft>
                <a:spcPts val="0"/>
              </a:spcAft>
              <a:buNone/>
            </a:pPr>
            <a:r>
              <a:t/>
            </a:r>
            <a:endParaRPr sz="1400"/>
          </a:p>
          <a:p>
            <a:pPr indent="0" lvl="0" marL="457200" marR="0" rtl="0" algn="l">
              <a:lnSpc>
                <a:spcPct val="100000"/>
              </a:lnSpc>
              <a:spcBef>
                <a:spcPts val="0"/>
              </a:spcBef>
              <a:spcAft>
                <a:spcPts val="0"/>
              </a:spcAft>
              <a:buNone/>
            </a:pPr>
            <a:r>
              <a:t/>
            </a:r>
            <a:endParaRPr sz="1400"/>
          </a:p>
          <a:p>
            <a:pPr indent="0" lvl="0" marL="0" marR="0" rtl="0" algn="l">
              <a:lnSpc>
                <a:spcPct val="100000"/>
              </a:lnSpc>
              <a:spcBef>
                <a:spcPts val="0"/>
              </a:spcBef>
              <a:spcAft>
                <a:spcPts val="0"/>
              </a:spcAft>
              <a:buClr>
                <a:srgbClr val="FFFFFF"/>
              </a:buClr>
              <a:buSzPts val="4200"/>
              <a:buFont typeface="Helvetica Neue"/>
              <a:buNone/>
            </a:pPr>
            <a:r>
              <a:t/>
            </a:r>
            <a:endParaRPr sz="3000"/>
          </a:p>
          <a:p>
            <a:pPr indent="0" lvl="0" marL="0" marR="0" rtl="0" algn="l">
              <a:lnSpc>
                <a:spcPct val="100000"/>
              </a:lnSpc>
              <a:spcBef>
                <a:spcPts val="0"/>
              </a:spcBef>
              <a:spcAft>
                <a:spcPts val="0"/>
              </a:spcAft>
              <a:buClr>
                <a:srgbClr val="FFFFFF"/>
              </a:buClr>
              <a:buSzPts val="4200"/>
              <a:buFont typeface="Helvetica Neue"/>
              <a:buNone/>
            </a:pPr>
            <a:r>
              <a:t/>
            </a:r>
            <a:endParaRPr sz="2400"/>
          </a:p>
        </p:txBody>
      </p:sp>
      <p:pic>
        <p:nvPicPr>
          <p:cNvPr id="246" name="Google Shape;246;p55"/>
          <p:cNvPicPr preferRelativeResize="0"/>
          <p:nvPr/>
        </p:nvPicPr>
        <p:blipFill>
          <a:blip r:embed="rId3">
            <a:alphaModFix/>
          </a:blip>
          <a:stretch>
            <a:fillRect/>
          </a:stretch>
        </p:blipFill>
        <p:spPr>
          <a:xfrm>
            <a:off x="3043238" y="4089120"/>
            <a:ext cx="3057525" cy="598200"/>
          </a:xfrm>
          <a:prstGeom prst="rect">
            <a:avLst/>
          </a:prstGeom>
          <a:noFill/>
          <a:ln>
            <a:noFill/>
          </a:ln>
        </p:spPr>
      </p:pic>
      <p:pic>
        <p:nvPicPr>
          <p:cNvPr id="247" name="Google Shape;247;p55"/>
          <p:cNvPicPr preferRelativeResize="0"/>
          <p:nvPr/>
        </p:nvPicPr>
        <p:blipFill>
          <a:blip r:embed="rId4">
            <a:alphaModFix/>
          </a:blip>
          <a:stretch>
            <a:fillRect/>
          </a:stretch>
        </p:blipFill>
        <p:spPr>
          <a:xfrm>
            <a:off x="823325" y="2274400"/>
            <a:ext cx="1326425" cy="1326425"/>
          </a:xfrm>
          <a:prstGeom prst="rect">
            <a:avLst/>
          </a:prstGeom>
          <a:noFill/>
          <a:ln>
            <a:noFill/>
          </a:ln>
        </p:spPr>
      </p:pic>
      <p:pic>
        <p:nvPicPr>
          <p:cNvPr id="248" name="Google Shape;248;p55"/>
          <p:cNvPicPr preferRelativeResize="0"/>
          <p:nvPr/>
        </p:nvPicPr>
        <p:blipFill>
          <a:blip r:embed="rId5">
            <a:alphaModFix/>
          </a:blip>
          <a:stretch>
            <a:fillRect/>
          </a:stretch>
        </p:blipFill>
        <p:spPr>
          <a:xfrm>
            <a:off x="5976850" y="2318150"/>
            <a:ext cx="1691325" cy="1691325"/>
          </a:xfrm>
          <a:prstGeom prst="rect">
            <a:avLst/>
          </a:prstGeom>
          <a:noFill/>
          <a:ln>
            <a:noFill/>
          </a:ln>
        </p:spPr>
      </p:pic>
      <p:pic>
        <p:nvPicPr>
          <p:cNvPr id="249" name="Google Shape;249;p55"/>
          <p:cNvPicPr preferRelativeResize="0"/>
          <p:nvPr/>
        </p:nvPicPr>
        <p:blipFill>
          <a:blip r:embed="rId6">
            <a:alphaModFix/>
          </a:blip>
          <a:stretch>
            <a:fillRect/>
          </a:stretch>
        </p:blipFill>
        <p:spPr>
          <a:xfrm>
            <a:off x="2198047" y="2274402"/>
            <a:ext cx="1768425" cy="1055148"/>
          </a:xfrm>
          <a:prstGeom prst="rect">
            <a:avLst/>
          </a:prstGeom>
          <a:noFill/>
          <a:ln>
            <a:noFill/>
          </a:ln>
        </p:spPr>
      </p:pic>
      <p:pic>
        <p:nvPicPr>
          <p:cNvPr id="250" name="Google Shape;250;p55"/>
          <p:cNvPicPr preferRelativeResize="0"/>
          <p:nvPr/>
        </p:nvPicPr>
        <p:blipFill>
          <a:blip r:embed="rId7">
            <a:alphaModFix/>
          </a:blip>
          <a:stretch>
            <a:fillRect/>
          </a:stretch>
        </p:blipFill>
        <p:spPr>
          <a:xfrm>
            <a:off x="472200" y="4599900"/>
            <a:ext cx="694650" cy="439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FF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ack">
  <a:themeElements>
    <a:clrScheme name="Black">
      <a:dk1>
        <a:srgbClr val="FF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